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61" r:id="rId6"/>
    <p:sldId id="263" r:id="rId7"/>
    <p:sldId id="264" r:id="rId8"/>
    <p:sldId id="265" r:id="rId9"/>
    <p:sldId id="266" r:id="rId10"/>
    <p:sldId id="267" r:id="rId11"/>
    <p:sldId id="272" r:id="rId12"/>
    <p:sldId id="273" r:id="rId13"/>
    <p:sldId id="274" r:id="rId14"/>
    <p:sldId id="283" r:id="rId15"/>
    <p:sldId id="289" r:id="rId16"/>
    <p:sldId id="335" r:id="rId17"/>
    <p:sldId id="336" r:id="rId18"/>
    <p:sldId id="337" r:id="rId19"/>
    <p:sldId id="290" r:id="rId20"/>
    <p:sldId id="291" r:id="rId21"/>
    <p:sldId id="296" r:id="rId22"/>
    <p:sldId id="320" r:id="rId23"/>
    <p:sldId id="322" r:id="rId24"/>
    <p:sldId id="323" r:id="rId25"/>
    <p:sldId id="327" r:id="rId26"/>
    <p:sldId id="328" r:id="rId27"/>
    <p:sldId id="302" r:id="rId28"/>
    <p:sldId id="303" r:id="rId29"/>
    <p:sldId id="306" r:id="rId30"/>
    <p:sldId id="307" r:id="rId31"/>
    <p:sldId id="311" r:id="rId32"/>
    <p:sldId id="316" r:id="rId33"/>
  </p:sldIdLst>
  <p:sldSz cx="9144000" cy="5143500"/>
  <p:notesSz cx="6858000" cy="9144000"/>
  <p:embeddedFontLst>
    <p:embeddedFont>
      <p:font typeface="Bebas Neue" panose="020B0606020202050201"/>
      <p:regular r:id="rId37"/>
    </p:embeddedFont>
    <p:embeddedFont>
      <p:font typeface="Overpass"/>
      <p:regular r:id="rId38"/>
    </p:embeddedFont>
    <p:embeddedFont>
      <p:font typeface="Overpass Light"/>
      <p:regular r:id="rId39"/>
      <p:italic r:id="rId40"/>
      <p:boldItalic r:id="rId41"/>
    </p:embeddedFont>
    <p:embeddedFont>
      <p:font typeface="Overpass ExtraLight"/>
      <p:regular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4" Type="http://schemas.openxmlformats.org/officeDocument/2006/relationships/font" Target="fonts/font8.fntdata"/><Relationship Id="rId43" Type="http://schemas.openxmlformats.org/officeDocument/2006/relationships/font" Target="fonts/font7.fntdata"/><Relationship Id="rId42" Type="http://schemas.openxmlformats.org/officeDocument/2006/relationships/font" Target="fonts/font6.fntdata"/><Relationship Id="rId41" Type="http://schemas.openxmlformats.org/officeDocument/2006/relationships/font" Target="fonts/font5.fntdata"/><Relationship Id="rId40" Type="http://schemas.openxmlformats.org/officeDocument/2006/relationships/font" Target="fonts/font4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3.fntdata"/><Relationship Id="rId38" Type="http://schemas.openxmlformats.org/officeDocument/2006/relationships/font" Target="fonts/font2.fntdata"/><Relationship Id="rId37" Type="http://schemas.openxmlformats.org/officeDocument/2006/relationships/font" Target="fonts/font1.fntdata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77a667ef0f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77a667ef0f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796ebedc0f_1_2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796ebedc0f_1_2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77a667ef0f_1_1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" name="Google Shape;1047;g77a667ef0f_1_1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84339e5801_0_8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84339e5801_0_8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gb47398cd52_0_19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" name="Google Shape;1315;gb47398cd52_0_19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77a667ef0f_0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77a667ef0f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b47398cd52_0_26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" name="Google Shape;1485;gb47398cd52_0_26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b47398cd52_0_32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b47398cd52_0_32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77a667ef0f_1_17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77a667ef0f_1_1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96" name="Shape 3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" name="Google Shape;3297;gb47398cd52_0_35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8" name="Google Shape;3298;gb47398cd52_0_3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796ebedc0f_0_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796ebedc0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980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10" name="Shape 5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1" name="Google Shape;5211;g77a667ef0f_1_18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2" name="Google Shape;5212;g77a667ef0f_1_18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82" name="Shape 5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" name="Google Shape;5283;g77a667ef0f_1_18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4" name="Google Shape;5284;g77a667ef0f_1_18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796ebedc0f_0_3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796ebedc0f_0_3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796ebedc0f_0_3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796ebedc0f_0_3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77a667ef0f_0_4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77a667ef0f_0_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77a667ef0f_0_4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77a667ef0f_0_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796ebedc0f_0_4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796ebedc0f_0_4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796ebedc0f_0_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796ebedc0f_0_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b9c36077af_0_50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b9c36077af_0_50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2" name="Google Shape;62;p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3" name="Google Shape;63;p11"/>
          <p:cNvSpPr txBox="1"/>
          <p:nvPr>
            <p:ph type="title" hasCustomPrompt="1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type="title" idx="2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3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13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0" name="Google Shape;70;p13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type="title" idx="2" hasCustomPrompt="1"/>
          </p:nvPr>
        </p:nvSpPr>
        <p:spPr>
          <a:xfrm>
            <a:off x="2042990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type="subTitle" idx="1"/>
          </p:nvPr>
        </p:nvSpPr>
        <p:spPr>
          <a:xfrm>
            <a:off x="1588790" y="1916625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type="subTitle" idx="3"/>
          </p:nvPr>
        </p:nvSpPr>
        <p:spPr>
          <a:xfrm>
            <a:off x="1465040" y="2195840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4" name="Google Shape;74;p13"/>
          <p:cNvSpPr txBox="1"/>
          <p:nvPr>
            <p:ph type="title" idx="4" hasCustomPrompt="1"/>
          </p:nvPr>
        </p:nvSpPr>
        <p:spPr>
          <a:xfrm>
            <a:off x="4542225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type="subTitle" idx="5"/>
          </p:nvPr>
        </p:nvSpPr>
        <p:spPr>
          <a:xfrm>
            <a:off x="4088025" y="190870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type="subTitle" idx="6"/>
          </p:nvPr>
        </p:nvSpPr>
        <p:spPr>
          <a:xfrm>
            <a:off x="3852975" y="2195840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7" name="Google Shape;77;p13"/>
          <p:cNvSpPr txBox="1"/>
          <p:nvPr>
            <p:ph type="title" idx="7" hasCustomPrompt="1"/>
          </p:nvPr>
        </p:nvSpPr>
        <p:spPr>
          <a:xfrm>
            <a:off x="6994306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type="subTitle" idx="8"/>
          </p:nvPr>
        </p:nvSpPr>
        <p:spPr>
          <a:xfrm>
            <a:off x="6541456" y="1908693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type="subTitle" idx="9"/>
          </p:nvPr>
        </p:nvSpPr>
        <p:spPr>
          <a:xfrm>
            <a:off x="6343756" y="2195840"/>
            <a:ext cx="2267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0" name="Google Shape;80;p13"/>
          <p:cNvSpPr txBox="1"/>
          <p:nvPr>
            <p:ph type="title" idx="13" hasCustomPrompt="1"/>
          </p:nvPr>
        </p:nvSpPr>
        <p:spPr>
          <a:xfrm>
            <a:off x="2042990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type="subTitle" idx="14"/>
          </p:nvPr>
        </p:nvSpPr>
        <p:spPr>
          <a:xfrm>
            <a:off x="1588790" y="3830925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type="subTitle" idx="15"/>
          </p:nvPr>
        </p:nvSpPr>
        <p:spPr>
          <a:xfrm>
            <a:off x="1465040" y="408982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3" name="Google Shape;83;p13"/>
          <p:cNvSpPr txBox="1"/>
          <p:nvPr>
            <p:ph type="title" idx="16" hasCustomPrompt="1"/>
          </p:nvPr>
        </p:nvSpPr>
        <p:spPr>
          <a:xfrm>
            <a:off x="4542225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type="subTitle" idx="17"/>
          </p:nvPr>
        </p:nvSpPr>
        <p:spPr>
          <a:xfrm>
            <a:off x="4089375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type="subTitle" idx="18"/>
          </p:nvPr>
        </p:nvSpPr>
        <p:spPr>
          <a:xfrm>
            <a:off x="3919575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6" name="Google Shape;86;p13"/>
          <p:cNvSpPr txBox="1"/>
          <p:nvPr>
            <p:ph type="title" idx="19" hasCustomPrompt="1"/>
          </p:nvPr>
        </p:nvSpPr>
        <p:spPr>
          <a:xfrm>
            <a:off x="6994306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type="subTitle" idx="20"/>
          </p:nvPr>
        </p:nvSpPr>
        <p:spPr>
          <a:xfrm>
            <a:off x="6541456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type="subTitle" idx="21"/>
          </p:nvPr>
        </p:nvSpPr>
        <p:spPr>
          <a:xfrm>
            <a:off x="6371656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150" y="2074046"/>
            <a:ext cx="9144000" cy="101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1" name="Google Shape;91;p14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4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type="title" idx="2" hasCustomPrompt="1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" name="Google Shape;96;p14"/>
          <p:cNvSpPr txBox="1"/>
          <p:nvPr>
            <p:ph type="subTitle" idx="1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type="subTitle" idx="3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8" name="Google Shape;98;p14"/>
          <p:cNvSpPr txBox="1"/>
          <p:nvPr>
            <p:ph type="title" idx="4" hasCustomPrompt="1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9" name="Google Shape;99;p14"/>
          <p:cNvSpPr txBox="1"/>
          <p:nvPr>
            <p:ph type="subTitle" idx="5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type="subTitle" idx="6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type="title" idx="7" hasCustomPrompt="1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/>
          <p:nvPr>
            <p:ph type="subTitle" idx="8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type="subTitle" idx="9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4" name="Google Shape;104;p14"/>
          <p:cNvSpPr txBox="1"/>
          <p:nvPr>
            <p:ph type="title" idx="13" hasCustomPrompt="1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/>
          <p:nvPr>
            <p:ph type="subTitle" idx="14"/>
          </p:nvPr>
        </p:nvSpPr>
        <p:spPr>
          <a:xfrm>
            <a:off x="4623144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06" name="Google Shape;106;p14"/>
          <p:cNvSpPr txBox="1"/>
          <p:nvPr>
            <p:ph type="subTitle" idx="15"/>
          </p:nvPr>
        </p:nvSpPr>
        <p:spPr>
          <a:xfrm>
            <a:off x="4623144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5905875" y="874075"/>
            <a:ext cx="32757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9" name="Google Shape;109;p15"/>
          <p:cNvSpPr/>
          <p:nvPr/>
        </p:nvSpPr>
        <p:spPr>
          <a:xfrm>
            <a:off x="-72675" y="200290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0" name="Google Shape;110;p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1" name="Google Shape;111;p15"/>
          <p:cNvSpPr txBox="1"/>
          <p:nvPr>
            <p:ph type="title" hasCustomPrompt="1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15"/>
          <p:cNvSpPr txBox="1"/>
          <p:nvPr>
            <p:ph type="title" idx="2"/>
          </p:nvPr>
        </p:nvSpPr>
        <p:spPr>
          <a:xfrm>
            <a:off x="4454300" y="1954962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113" name="Google Shape;113;p15"/>
          <p:cNvSpPr txBox="1"/>
          <p:nvPr>
            <p:ph type="subTitle" idx="1"/>
          </p:nvPr>
        </p:nvSpPr>
        <p:spPr>
          <a:xfrm>
            <a:off x="4454300" y="3158539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14" name="Google Shape;114;p15"/>
          <p:cNvCxnSpPr/>
          <p:nvPr/>
        </p:nvCxnSpPr>
        <p:spPr>
          <a:xfrm>
            <a:off x="9042625" y="882362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101785" y="201505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dk1"/>
        </a:solidFill>
        <a:effectLst/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" name="Google Shape;118;p16"/>
          <p:cNvSpPr txBox="1"/>
          <p:nvPr>
            <p:ph type="title" hasCustomPrompt="1"/>
          </p:nvPr>
        </p:nvSpPr>
        <p:spPr>
          <a:xfrm>
            <a:off x="1067805" y="2016996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16"/>
          <p:cNvSpPr txBox="1"/>
          <p:nvPr>
            <p:ph type="title" idx="2"/>
          </p:nvPr>
        </p:nvSpPr>
        <p:spPr>
          <a:xfrm>
            <a:off x="2704980" y="1687479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type="subTitle" idx="1"/>
          </p:nvPr>
        </p:nvSpPr>
        <p:spPr>
          <a:xfrm>
            <a:off x="5990546" y="2017000"/>
            <a:ext cx="19365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6">
    <p:bg>
      <p:bgPr>
        <a:solidFill>
          <a:schemeClr val="dk1"/>
        </a:solidFill>
        <a:effectLst/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1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6_1">
    <p:bg>
      <p:bgPr>
        <a:solidFill>
          <a:schemeClr val="dk1"/>
        </a:solidFill>
        <a:effectLst/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13225" y="394185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_NUMBER_1">
    <p:bg>
      <p:bgPr>
        <a:solidFill>
          <a:schemeClr val="dk1"/>
        </a:solidFill>
        <a:effectLst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/>
          <p:nvPr/>
        </p:nvSpPr>
        <p:spPr>
          <a:xfrm>
            <a:off x="4577950" y="1147025"/>
            <a:ext cx="4587000" cy="283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9" name="Google Shape;129;p1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" name="Google Shape;130;p19"/>
          <p:cNvSpPr txBox="1"/>
          <p:nvPr>
            <p:ph type="title" hasCustomPrompt="1"/>
          </p:nvPr>
        </p:nvSpPr>
        <p:spPr>
          <a:xfrm>
            <a:off x="583481" y="1624250"/>
            <a:ext cx="38589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9"/>
          <p:cNvSpPr txBox="1"/>
          <p:nvPr>
            <p:ph type="title" idx="2"/>
          </p:nvPr>
        </p:nvSpPr>
        <p:spPr>
          <a:xfrm>
            <a:off x="5044325" y="1437700"/>
            <a:ext cx="2985000" cy="22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 sz="5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4" name="Google Shape;134;p20"/>
          <p:cNvSpPr txBox="1"/>
          <p:nvPr>
            <p:ph type="subTitle" idx="1"/>
          </p:nvPr>
        </p:nvSpPr>
        <p:spPr>
          <a:xfrm>
            <a:off x="4724000" y="2937140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35" name="Google Shape;135;p20"/>
          <p:cNvSpPr txBox="1"/>
          <p:nvPr>
            <p:ph type="subTitle" idx="2"/>
          </p:nvPr>
        </p:nvSpPr>
        <p:spPr>
          <a:xfrm>
            <a:off x="4724000" y="1702013"/>
            <a:ext cx="37158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" name="Google Shape;21;p3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2" name="Google Shape;22;p3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 txBox="1"/>
          <p:nvPr>
            <p:ph type="title" hasCustomPrompt="1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type="title" idx="2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type="subTitle" idx="1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/>
          <p:nvPr/>
        </p:nvSpPr>
        <p:spPr>
          <a:xfrm>
            <a:off x="3180600" y="-56625"/>
            <a:ext cx="27828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" name="Google Shape;138;p2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9" name="Google Shape;139;p21"/>
          <p:cNvSpPr txBox="1"/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type="subTitle" idx="1"/>
          </p:nvPr>
        </p:nvSpPr>
        <p:spPr>
          <a:xfrm>
            <a:off x="945404" y="284722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type="subTitle" idx="2"/>
          </p:nvPr>
        </p:nvSpPr>
        <p:spPr>
          <a:xfrm>
            <a:off x="698504" y="3158786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type="subTitle" idx="3"/>
          </p:nvPr>
        </p:nvSpPr>
        <p:spPr>
          <a:xfrm>
            <a:off x="6315342" y="2847219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type="subTitle" idx="4"/>
          </p:nvPr>
        </p:nvSpPr>
        <p:spPr>
          <a:xfrm>
            <a:off x="6315342" y="3150291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6" name="Google Shape;146;p22"/>
          <p:cNvSpPr txBox="1"/>
          <p:nvPr>
            <p:ph type="subTitle" idx="1"/>
          </p:nvPr>
        </p:nvSpPr>
        <p:spPr>
          <a:xfrm>
            <a:off x="625300" y="1217725"/>
            <a:ext cx="38922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47" name="Google Shape;147;p22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type="subTitle" idx="2"/>
          </p:nvPr>
        </p:nvSpPr>
        <p:spPr>
          <a:xfrm>
            <a:off x="4571998" y="1217725"/>
            <a:ext cx="38043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5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2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5_2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" name="Google Shape;154;p2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_1">
    <p:bg>
      <p:bgPr>
        <a:solidFill>
          <a:schemeClr val="dk1"/>
        </a:solidFill>
        <a:effectLst/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699000" y="744746"/>
            <a:ext cx="2115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2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ONLY_3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0" name="Google Shape;160;p26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26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type="subTitle" idx="1"/>
          </p:nvPr>
        </p:nvSpPr>
        <p:spPr>
          <a:xfrm>
            <a:off x="4367289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type="subTitle" idx="2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" name="Google Shape;164;p26"/>
          <p:cNvSpPr txBox="1"/>
          <p:nvPr>
            <p:ph type="subTitle" idx="3"/>
          </p:nvPr>
        </p:nvSpPr>
        <p:spPr>
          <a:xfrm>
            <a:off x="6574025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type="subTitle" idx="4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ONLY_3_2">
    <p:bg>
      <p:bgPr>
        <a:solidFill>
          <a:schemeClr val="dk1"/>
        </a:solidFill>
        <a:effectLst/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8" name="Google Shape;168;p27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169" name="Google Shape;169;p27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7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7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27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3" name="Google Shape;173;p2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4" name="Google Shape;174;p27"/>
          <p:cNvSpPr txBox="1"/>
          <p:nvPr>
            <p:ph type="title"/>
          </p:nvPr>
        </p:nvSpPr>
        <p:spPr>
          <a:xfrm>
            <a:off x="713225" y="5395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type="subTitle" idx="1"/>
          </p:nvPr>
        </p:nvSpPr>
        <p:spPr>
          <a:xfrm>
            <a:off x="3814725" y="539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76" name="Google Shape;176;p27"/>
          <p:cNvSpPr txBox="1"/>
          <p:nvPr>
            <p:ph type="subTitle" idx="2"/>
          </p:nvPr>
        </p:nvSpPr>
        <p:spPr>
          <a:xfrm>
            <a:off x="3814725" y="9121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77" name="Google Shape;177;p27"/>
          <p:cNvSpPr txBox="1"/>
          <p:nvPr>
            <p:ph type="subTitle" idx="3"/>
          </p:nvPr>
        </p:nvSpPr>
        <p:spPr>
          <a:xfrm>
            <a:off x="3814725" y="2039536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78" name="Google Shape;178;p27"/>
          <p:cNvSpPr txBox="1"/>
          <p:nvPr>
            <p:ph type="subTitle" idx="4"/>
          </p:nvPr>
        </p:nvSpPr>
        <p:spPr>
          <a:xfrm>
            <a:off x="3814725" y="2412230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79" name="Google Shape;179;p27"/>
          <p:cNvSpPr txBox="1"/>
          <p:nvPr>
            <p:ph type="subTitle" idx="5"/>
          </p:nvPr>
        </p:nvSpPr>
        <p:spPr>
          <a:xfrm>
            <a:off x="3814725" y="35394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80" name="Google Shape;180;p27"/>
          <p:cNvSpPr txBox="1"/>
          <p:nvPr>
            <p:ph type="subTitle" idx="6"/>
          </p:nvPr>
        </p:nvSpPr>
        <p:spPr>
          <a:xfrm>
            <a:off x="3814725" y="39120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_ONLY_3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3" name="Google Shape;183;p28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8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" name="Google Shape;185;p28"/>
          <p:cNvSpPr txBox="1"/>
          <p:nvPr>
            <p:ph type="subTitle" idx="1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86" name="Google Shape;186;p28"/>
          <p:cNvSpPr txBox="1"/>
          <p:nvPr>
            <p:ph type="subTitle" idx="2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28"/>
          <p:cNvSpPr txBox="1"/>
          <p:nvPr>
            <p:ph type="subTitle" idx="3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88" name="Google Shape;188;p28"/>
          <p:cNvSpPr txBox="1"/>
          <p:nvPr>
            <p:ph type="subTitle" idx="4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_ONLY_3_1_1">
    <p:bg>
      <p:bgPr>
        <a:solidFill>
          <a:schemeClr val="dk1"/>
        </a:solidFill>
        <a:effectLst/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/>
          <p:nvPr/>
        </p:nvSpPr>
        <p:spPr>
          <a:xfrm>
            <a:off x="101550" y="109375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1" name="Google Shape;191;p29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2" name="Google Shape;192;p29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29"/>
          <p:cNvSpPr txBox="1"/>
          <p:nvPr>
            <p:ph type="subTitle" idx="1"/>
          </p:nvPr>
        </p:nvSpPr>
        <p:spPr>
          <a:xfrm>
            <a:off x="3814725" y="537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94" name="Google Shape;194;p29"/>
          <p:cNvSpPr txBox="1"/>
          <p:nvPr>
            <p:ph type="subTitle" idx="2"/>
          </p:nvPr>
        </p:nvSpPr>
        <p:spPr>
          <a:xfrm>
            <a:off x="3814725" y="90870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95" name="Google Shape;195;p29"/>
          <p:cNvSpPr txBox="1"/>
          <p:nvPr>
            <p:ph type="subTitle" idx="3"/>
          </p:nvPr>
        </p:nvSpPr>
        <p:spPr>
          <a:xfrm>
            <a:off x="3814725" y="2150549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96" name="Google Shape;196;p29"/>
          <p:cNvSpPr txBox="1"/>
          <p:nvPr>
            <p:ph type="subTitle" idx="4"/>
          </p:nvPr>
        </p:nvSpPr>
        <p:spPr>
          <a:xfrm>
            <a:off x="3814725" y="2531948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97" name="Google Shape;197;p29"/>
          <p:cNvSpPr txBox="1"/>
          <p:nvPr>
            <p:ph type="subTitle" idx="5"/>
          </p:nvPr>
        </p:nvSpPr>
        <p:spPr>
          <a:xfrm>
            <a:off x="3814725" y="3770513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type="subTitle" idx="6"/>
          </p:nvPr>
        </p:nvSpPr>
        <p:spPr>
          <a:xfrm>
            <a:off x="3814725" y="4151913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1">
    <p:bg>
      <p:bgPr>
        <a:solidFill>
          <a:schemeClr val="dk1"/>
        </a:solidFill>
        <a:effectLst/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1" name="Google Shape;201;p30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4"/>
          <p:cNvSpPr txBox="1"/>
          <p:nvPr>
            <p:ph type="subTitle" idx="1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2">
    <p:bg>
      <p:bgPr>
        <a:solidFill>
          <a:schemeClr val="lt1"/>
        </a:solidFill>
        <a:effectLst/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4" name="Google Shape;204;p31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1_1">
    <p:bg>
      <p:bgPr>
        <a:solidFill>
          <a:schemeClr val="dk1"/>
        </a:solidFill>
        <a:effectLst/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7" name="Google Shape;207;p32"/>
          <p:cNvSpPr txBox="1"/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0" name="Google Shape;210;p33"/>
          <p:cNvSpPr txBox="1"/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_ONLY_1_1_1_1">
    <p:bg>
      <p:bgPr>
        <a:solidFill>
          <a:schemeClr val="dk1"/>
        </a:solidFill>
        <a:effectLst/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3" name="Google Shape;213;p34"/>
          <p:cNvSpPr txBox="1"/>
          <p:nvPr>
            <p:ph type="title"/>
          </p:nvPr>
        </p:nvSpPr>
        <p:spPr>
          <a:xfrm>
            <a:off x="713227" y="5395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_ONLY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3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_ONLY_2_3">
    <p:bg>
      <p:bgPr>
        <a:solidFill>
          <a:schemeClr val="dk1"/>
        </a:solidFill>
        <a:effectLst/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9" name="Google Shape;219;p36"/>
          <p:cNvSpPr/>
          <p:nvPr/>
        </p:nvSpPr>
        <p:spPr>
          <a:xfrm>
            <a:off x="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220" name="Google Shape;220;p36"/>
          <p:cNvCxnSpPr/>
          <p:nvPr/>
        </p:nvCxnSpPr>
        <p:spPr>
          <a:xfrm>
            <a:off x="103800" y="1235275"/>
            <a:ext cx="0" cy="2688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1" name="Google Shape;221;p36"/>
          <p:cNvSpPr txBox="1"/>
          <p:nvPr>
            <p:ph type="title"/>
          </p:nvPr>
        </p:nvSpPr>
        <p:spPr>
          <a:xfrm>
            <a:off x="713225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TITLE_ONLY_2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3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TITLE_ONLY_2_2_1">
    <p:bg>
      <p:bgPr>
        <a:solidFill>
          <a:schemeClr val="dk1"/>
        </a:solidFill>
        <a:effectLst/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713225" y="353950"/>
            <a:ext cx="7726800" cy="7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0" name="Google Shape;230;p39"/>
          <p:cNvSpPr txBox="1"/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_ONLY_2_1_1">
    <p:bg>
      <p:bgPr>
        <a:solidFill>
          <a:schemeClr val="dk1"/>
        </a:solidFill>
        <a:effectLst/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40"/>
          <p:cNvSpPr txBox="1"/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" name="Google Shape;32;p5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type="subTitle" idx="1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type="subTitle" idx="2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type="subTitle" idx="3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type="subTitle" idx="4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TITLE_ONLY_4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6" name="Google Shape;236;p41"/>
          <p:cNvSpPr/>
          <p:nvPr/>
        </p:nvSpPr>
        <p:spPr>
          <a:xfrm>
            <a:off x="2897" y="-49925"/>
            <a:ext cx="9144000" cy="5208300"/>
          </a:xfrm>
          <a:prstGeom prst="rect">
            <a:avLst/>
          </a:prstGeom>
          <a:solidFill>
            <a:schemeClr val="dk1">
              <a:alpha val="648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7" name="Google Shape;237;p41"/>
          <p:cNvSpPr/>
          <p:nvPr/>
        </p:nvSpPr>
        <p:spPr>
          <a:xfrm>
            <a:off x="2724150" y="0"/>
            <a:ext cx="369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238" name="Google Shape;238;p41"/>
          <p:cNvCxnSpPr/>
          <p:nvPr/>
        </p:nvCxnSpPr>
        <p:spPr>
          <a:xfrm>
            <a:off x="2703648" y="1062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41"/>
          <p:cNvCxnSpPr/>
          <p:nvPr/>
        </p:nvCxnSpPr>
        <p:spPr>
          <a:xfrm>
            <a:off x="2703648" y="50373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41"/>
          <p:cNvSpPr txBox="1"/>
          <p:nvPr>
            <p:ph type="title"/>
          </p:nvPr>
        </p:nvSpPr>
        <p:spPr>
          <a:xfrm>
            <a:off x="2724150" y="354084"/>
            <a:ext cx="36957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8">
  <p:cSld name="TITLE_ONLY_4_1">
    <p:bg>
      <p:bgPr>
        <a:solidFill>
          <a:schemeClr val="dk1"/>
        </a:solidFill>
        <a:effectLst/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3" name="Google Shape;243;p42"/>
          <p:cNvSpPr txBox="1"/>
          <p:nvPr>
            <p:ph type="title"/>
          </p:nvPr>
        </p:nvSpPr>
        <p:spPr>
          <a:xfrm>
            <a:off x="713225" y="682725"/>
            <a:ext cx="20841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6" name="Google Shape;246;p43"/>
          <p:cNvSpPr txBox="1"/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47" name="Google Shape;247;p43"/>
          <p:cNvSpPr txBox="1"/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48" name="Google Shape;248;p43"/>
          <p:cNvSpPr txBox="1"/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49" name="Google Shape;249;p43"/>
          <p:cNvSpPr txBox="1"/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0" name="Google Shape;250;p43"/>
          <p:cNvSpPr txBox="1"/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1" name="Google Shape;251;p43"/>
          <p:cNvSpPr txBox="1"/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2" name="Google Shape;252;p43"/>
          <p:cNvSpPr txBox="1"/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3" name="Google Shape;253;p43"/>
          <p:cNvSpPr txBox="1"/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4" name="Google Shape;254;p43"/>
          <p:cNvSpPr txBox="1"/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5" name="Google Shape;255;p43"/>
          <p:cNvSpPr txBox="1"/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6" name="Google Shape;256;p43"/>
          <p:cNvSpPr txBox="1"/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4_1">
    <p:bg>
      <p:bgPr>
        <a:solidFill>
          <a:schemeClr val="dk1"/>
        </a:solidFill>
        <a:effectLst/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/>
          <p:nvPr>
            <p:ph type="title"/>
          </p:nvPr>
        </p:nvSpPr>
        <p:spPr>
          <a:xfrm>
            <a:off x="2397750" y="323575"/>
            <a:ext cx="6076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1" name="Google Shape;261;p44"/>
          <p:cNvSpPr txBox="1"/>
          <p:nvPr>
            <p:ph type="subTitle" idx="1"/>
          </p:nvPr>
        </p:nvSpPr>
        <p:spPr>
          <a:xfrm>
            <a:off x="3201193" y="15714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2" name="Google Shape;262;p44"/>
          <p:cNvSpPr txBox="1"/>
          <p:nvPr>
            <p:ph type="subTitle" idx="2"/>
          </p:nvPr>
        </p:nvSpPr>
        <p:spPr>
          <a:xfrm>
            <a:off x="3201193" y="18537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3" name="Google Shape;263;p44"/>
          <p:cNvSpPr txBox="1"/>
          <p:nvPr>
            <p:ph type="subTitle" idx="3"/>
          </p:nvPr>
        </p:nvSpPr>
        <p:spPr>
          <a:xfrm>
            <a:off x="6341184" y="15666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4" name="Google Shape;264;p44"/>
          <p:cNvSpPr txBox="1"/>
          <p:nvPr>
            <p:ph type="subTitle" idx="4"/>
          </p:nvPr>
        </p:nvSpPr>
        <p:spPr>
          <a:xfrm>
            <a:off x="6341184" y="18537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44"/>
          <p:cNvSpPr txBox="1"/>
          <p:nvPr>
            <p:ph type="subTitle" idx="5"/>
          </p:nvPr>
        </p:nvSpPr>
        <p:spPr>
          <a:xfrm>
            <a:off x="6341184" y="2665518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6" name="Google Shape;266;p44"/>
          <p:cNvSpPr txBox="1"/>
          <p:nvPr>
            <p:ph type="subTitle" idx="6"/>
          </p:nvPr>
        </p:nvSpPr>
        <p:spPr>
          <a:xfrm>
            <a:off x="6341184" y="2952661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44"/>
          <p:cNvSpPr txBox="1"/>
          <p:nvPr>
            <p:ph type="subTitle" idx="7"/>
          </p:nvPr>
        </p:nvSpPr>
        <p:spPr>
          <a:xfrm>
            <a:off x="3201193" y="2670711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8" name="Google Shape;268;p44"/>
          <p:cNvSpPr txBox="1"/>
          <p:nvPr>
            <p:ph type="subTitle" idx="8"/>
          </p:nvPr>
        </p:nvSpPr>
        <p:spPr>
          <a:xfrm>
            <a:off x="3201193" y="295433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44"/>
          <p:cNvSpPr txBox="1"/>
          <p:nvPr>
            <p:ph type="subTitle" idx="9"/>
          </p:nvPr>
        </p:nvSpPr>
        <p:spPr>
          <a:xfrm>
            <a:off x="3201193" y="3785607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0" name="Google Shape;270;p44"/>
          <p:cNvSpPr txBox="1"/>
          <p:nvPr>
            <p:ph type="subTitle" idx="13"/>
          </p:nvPr>
        </p:nvSpPr>
        <p:spPr>
          <a:xfrm>
            <a:off x="3201193" y="4070783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1" name="Google Shape;271;p44"/>
          <p:cNvSpPr txBox="1"/>
          <p:nvPr>
            <p:ph type="subTitle" idx="14"/>
          </p:nvPr>
        </p:nvSpPr>
        <p:spPr>
          <a:xfrm>
            <a:off x="6341184" y="3787383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2" name="Google Shape;272;p44"/>
          <p:cNvSpPr txBox="1"/>
          <p:nvPr>
            <p:ph type="subTitle" idx="15"/>
          </p:nvPr>
        </p:nvSpPr>
        <p:spPr>
          <a:xfrm>
            <a:off x="6341184" y="4072559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76" name="Google Shape;276;p45"/>
          <p:cNvSpPr txBox="1"/>
          <p:nvPr>
            <p:ph type="subTitle" idx="1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7" name="Google Shape;277;p45"/>
          <p:cNvSpPr txBox="1"/>
          <p:nvPr>
            <p:ph type="subTitle" idx="2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8" name="Google Shape;278;p45"/>
          <p:cNvSpPr txBox="1"/>
          <p:nvPr>
            <p:ph type="subTitle" idx="3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9" name="Google Shape;279;p45"/>
          <p:cNvSpPr txBox="1"/>
          <p:nvPr>
            <p:ph type="subTitle" idx="4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0" name="Google Shape;280;p45"/>
          <p:cNvSpPr txBox="1"/>
          <p:nvPr>
            <p:ph type="subTitle" idx="5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81" name="Google Shape;281;p45"/>
          <p:cNvSpPr txBox="1"/>
          <p:nvPr>
            <p:ph type="subTitle" idx="6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" name="Google Shape;282;p45"/>
          <p:cNvSpPr txBox="1"/>
          <p:nvPr>
            <p:ph type="subTitle" idx="7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83" name="Google Shape;283;p45"/>
          <p:cNvSpPr txBox="1"/>
          <p:nvPr>
            <p:ph type="subTitle" idx="8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" name="Google Shape;284;p45"/>
          <p:cNvSpPr txBox="1"/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4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bg>
      <p:bgPr>
        <a:solidFill>
          <a:schemeClr val="dk1"/>
        </a:solidFill>
        <a:effectLst/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4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9" name="Google Shape;289;p46"/>
          <p:cNvSpPr txBox="1"/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0" name="Google Shape;290;p46"/>
          <p:cNvSpPr txBox="1"/>
          <p:nvPr>
            <p:ph type="subTitle" idx="2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" name="Google Shape;291;p46"/>
          <p:cNvSpPr txBox="1"/>
          <p:nvPr>
            <p:ph type="subTitle" idx="3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2" name="Google Shape;292;p46"/>
          <p:cNvSpPr txBox="1"/>
          <p:nvPr>
            <p:ph type="subTitle" idx="4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" name="Google Shape;293;p46"/>
          <p:cNvSpPr txBox="1"/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4" name="Google Shape;294;p46"/>
          <p:cNvSpPr txBox="1"/>
          <p:nvPr>
            <p:ph type="subTitle" idx="6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" name="Google Shape;295;p46"/>
          <p:cNvSpPr txBox="1"/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8" name="Google Shape;298;p47"/>
          <p:cNvSpPr txBox="1"/>
          <p:nvPr>
            <p:ph type="subTitle" idx="1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9" name="Google Shape;299;p47"/>
          <p:cNvSpPr txBox="1"/>
          <p:nvPr>
            <p:ph type="subTitle" idx="2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" name="Google Shape;300;p47"/>
          <p:cNvSpPr txBox="1"/>
          <p:nvPr>
            <p:ph type="subTitle" idx="3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01" name="Google Shape;301;p47"/>
          <p:cNvSpPr txBox="1"/>
          <p:nvPr>
            <p:ph type="subTitle" idx="4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2" name="Google Shape;302;p47"/>
          <p:cNvSpPr txBox="1"/>
          <p:nvPr>
            <p:ph type="subTitle" idx="5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03" name="Google Shape;303;p47"/>
          <p:cNvSpPr txBox="1"/>
          <p:nvPr>
            <p:ph type="subTitle" idx="6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4" name="Google Shape;304;p47"/>
          <p:cNvSpPr txBox="1"/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5" name="Google Shape;305;p47"/>
          <p:cNvSpPr txBox="1"/>
          <p:nvPr>
            <p:ph type="subTitle" idx="7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6" name="Google Shape;306;p47"/>
          <p:cNvSpPr txBox="1"/>
          <p:nvPr>
            <p:ph type="subTitle" idx="8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1_1_2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9" name="Google Shape;309;p48"/>
          <p:cNvSpPr txBox="1"/>
          <p:nvPr>
            <p:ph type="subTitle" idx="1"/>
          </p:nvPr>
        </p:nvSpPr>
        <p:spPr>
          <a:xfrm>
            <a:off x="1440172" y="1904975"/>
            <a:ext cx="14640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10" name="Google Shape;310;p48"/>
          <p:cNvSpPr txBox="1"/>
          <p:nvPr>
            <p:ph type="subTitle" idx="2"/>
          </p:nvPr>
        </p:nvSpPr>
        <p:spPr>
          <a:xfrm>
            <a:off x="713225" y="2262750"/>
            <a:ext cx="21912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48"/>
          <p:cNvSpPr txBox="1"/>
          <p:nvPr>
            <p:ph type="subTitle" idx="3"/>
          </p:nvPr>
        </p:nvSpPr>
        <p:spPr>
          <a:xfrm>
            <a:off x="6220767" y="33888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12" name="Google Shape;312;p48"/>
          <p:cNvSpPr txBox="1"/>
          <p:nvPr>
            <p:ph type="subTitle" idx="4"/>
          </p:nvPr>
        </p:nvSpPr>
        <p:spPr>
          <a:xfrm>
            <a:off x="6220767" y="2266940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48"/>
          <p:cNvSpPr txBox="1"/>
          <p:nvPr>
            <p:ph type="subTitle" idx="5"/>
          </p:nvPr>
        </p:nvSpPr>
        <p:spPr>
          <a:xfrm>
            <a:off x="6220767" y="1904976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14" name="Google Shape;314;p48"/>
          <p:cNvSpPr txBox="1"/>
          <p:nvPr>
            <p:ph type="subTitle" idx="6"/>
          </p:nvPr>
        </p:nvSpPr>
        <p:spPr>
          <a:xfrm>
            <a:off x="6220767" y="3747971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48"/>
          <p:cNvSpPr txBox="1"/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48"/>
          <p:cNvSpPr txBox="1"/>
          <p:nvPr>
            <p:ph type="subTitle" idx="7"/>
          </p:nvPr>
        </p:nvSpPr>
        <p:spPr>
          <a:xfrm>
            <a:off x="715348" y="3751475"/>
            <a:ext cx="2188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7" name="Google Shape;317;p48"/>
          <p:cNvSpPr txBox="1"/>
          <p:nvPr>
            <p:ph type="subTitle" idx="8"/>
          </p:nvPr>
        </p:nvSpPr>
        <p:spPr>
          <a:xfrm>
            <a:off x="1438823" y="3389675"/>
            <a:ext cx="14655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2">
  <p:cSld name="CUSTOM_1_1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0" name="Google Shape;320;p49"/>
          <p:cNvSpPr txBox="1"/>
          <p:nvPr>
            <p:ph type="subTitle" idx="1"/>
          </p:nvPr>
        </p:nvSpPr>
        <p:spPr>
          <a:xfrm>
            <a:off x="3878479" y="3404434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21" name="Google Shape;321;p49"/>
          <p:cNvSpPr txBox="1"/>
          <p:nvPr>
            <p:ph type="subTitle" idx="2"/>
          </p:nvPr>
        </p:nvSpPr>
        <p:spPr>
          <a:xfrm>
            <a:off x="371812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2" name="Google Shape;322;p49"/>
          <p:cNvSpPr txBox="1"/>
          <p:nvPr>
            <p:ph type="subTitle" idx="3"/>
          </p:nvPr>
        </p:nvSpPr>
        <p:spPr>
          <a:xfrm>
            <a:off x="1160379" y="340443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23" name="Google Shape;323;p49"/>
          <p:cNvSpPr txBox="1"/>
          <p:nvPr>
            <p:ph type="subTitle" idx="4"/>
          </p:nvPr>
        </p:nvSpPr>
        <p:spPr>
          <a:xfrm>
            <a:off x="644357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4" name="Google Shape;324;p49"/>
          <p:cNvSpPr txBox="1"/>
          <p:nvPr>
            <p:ph type="subTitle" idx="5"/>
          </p:nvPr>
        </p:nvSpPr>
        <p:spPr>
          <a:xfrm>
            <a:off x="6607154" y="3403984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25" name="Google Shape;325;p49"/>
          <p:cNvSpPr txBox="1"/>
          <p:nvPr>
            <p:ph type="subTitle" idx="6"/>
          </p:nvPr>
        </p:nvSpPr>
        <p:spPr>
          <a:xfrm>
            <a:off x="999200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49"/>
          <p:cNvSpPr txBox="1"/>
          <p:nvPr>
            <p:ph type="title"/>
          </p:nvPr>
        </p:nvSpPr>
        <p:spPr>
          <a:xfrm>
            <a:off x="1092825" y="316735"/>
            <a:ext cx="6951900" cy="6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7" name="Google Shape;327;p4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28" name="Google Shape;328;p49"/>
          <p:cNvGrpSpPr/>
          <p:nvPr/>
        </p:nvGrpSpPr>
        <p:grpSpPr>
          <a:xfrm>
            <a:off x="101550" y="2571913"/>
            <a:ext cx="8941926" cy="2465867"/>
            <a:chOff x="101550" y="4001975"/>
            <a:chExt cx="8941926" cy="1035600"/>
          </a:xfrm>
        </p:grpSpPr>
        <p:cxnSp>
          <p:nvCxnSpPr>
            <p:cNvPr id="329" name="Google Shape;329;p49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330;p49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49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3">
  <p:cSld name="CUSTOM_1_1_1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0"/>
          <p:cNvSpPr txBox="1"/>
          <p:nvPr>
            <p:ph type="subTitle" idx="1"/>
          </p:nvPr>
        </p:nvSpPr>
        <p:spPr>
          <a:xfrm>
            <a:off x="4371899" y="2231747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34" name="Google Shape;334;p50"/>
          <p:cNvSpPr txBox="1"/>
          <p:nvPr>
            <p:ph type="subTitle" idx="2"/>
          </p:nvPr>
        </p:nvSpPr>
        <p:spPr>
          <a:xfrm>
            <a:off x="4240062" y="25344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50"/>
          <p:cNvSpPr txBox="1"/>
          <p:nvPr>
            <p:ph type="subTitle" idx="3"/>
          </p:nvPr>
        </p:nvSpPr>
        <p:spPr>
          <a:xfrm>
            <a:off x="6878236" y="983309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36" name="Google Shape;336;p50"/>
          <p:cNvSpPr txBox="1"/>
          <p:nvPr>
            <p:ph type="subTitle" idx="4"/>
          </p:nvPr>
        </p:nvSpPr>
        <p:spPr>
          <a:xfrm>
            <a:off x="6878238" y="37833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7" name="Google Shape;337;p50"/>
          <p:cNvSpPr txBox="1"/>
          <p:nvPr>
            <p:ph type="subTitle" idx="5"/>
          </p:nvPr>
        </p:nvSpPr>
        <p:spPr>
          <a:xfrm>
            <a:off x="6878236" y="3480209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38" name="Google Shape;338;p50"/>
          <p:cNvSpPr txBox="1"/>
          <p:nvPr>
            <p:ph type="subTitle" idx="6"/>
          </p:nvPr>
        </p:nvSpPr>
        <p:spPr>
          <a:xfrm>
            <a:off x="6878237" y="128595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type="title"/>
          </p:nvPr>
        </p:nvSpPr>
        <p:spPr>
          <a:xfrm>
            <a:off x="713225" y="316725"/>
            <a:ext cx="2457300" cy="16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0" name="Google Shape;340;p5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5">
  <p:cSld name="CUSTOM_2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subTitle" idx="1"/>
          </p:nvPr>
        </p:nvSpPr>
        <p:spPr>
          <a:xfrm>
            <a:off x="1097425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3" name="Google Shape;343;p51"/>
          <p:cNvSpPr txBox="1"/>
          <p:nvPr>
            <p:ph type="subTitle" idx="2"/>
          </p:nvPr>
        </p:nvSpPr>
        <p:spPr>
          <a:xfrm>
            <a:off x="491125" y="1770605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51"/>
          <p:cNvSpPr txBox="1"/>
          <p:nvPr>
            <p:ph type="subTitle" idx="3"/>
          </p:nvPr>
        </p:nvSpPr>
        <p:spPr>
          <a:xfrm>
            <a:off x="1097425" y="26698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type="subTitle" idx="4"/>
          </p:nvPr>
        </p:nvSpPr>
        <p:spPr>
          <a:xfrm>
            <a:off x="492025" y="3022471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type="subTitle" idx="5"/>
          </p:nvPr>
        </p:nvSpPr>
        <p:spPr>
          <a:xfrm>
            <a:off x="6688052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7" name="Google Shape;347;p51"/>
          <p:cNvSpPr txBox="1"/>
          <p:nvPr>
            <p:ph type="subTitle" idx="6"/>
          </p:nvPr>
        </p:nvSpPr>
        <p:spPr>
          <a:xfrm>
            <a:off x="6688052" y="1767956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51"/>
          <p:cNvSpPr txBox="1"/>
          <p:nvPr>
            <p:ph type="subTitle" idx="7"/>
          </p:nvPr>
        </p:nvSpPr>
        <p:spPr>
          <a:xfrm>
            <a:off x="6668083" y="26673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9" name="Google Shape;349;p51"/>
          <p:cNvSpPr txBox="1"/>
          <p:nvPr>
            <p:ph type="subTitle" idx="8"/>
          </p:nvPr>
        </p:nvSpPr>
        <p:spPr>
          <a:xfrm>
            <a:off x="6668083" y="3023302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0" name="Google Shape;350;p51"/>
          <p:cNvSpPr txBox="1"/>
          <p:nvPr>
            <p:ph type="title"/>
          </p:nvPr>
        </p:nvSpPr>
        <p:spPr>
          <a:xfrm>
            <a:off x="2680670" y="442691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1" name="Google Shape;351;p5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6">
  <p:cSld name="CUSTOM_2_3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2"/>
          <p:cNvSpPr/>
          <p:nvPr/>
        </p:nvSpPr>
        <p:spPr>
          <a:xfrm rot="-5400000">
            <a:off x="5197775" y="524950"/>
            <a:ext cx="3474300" cy="45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4" name="Google Shape;354;p52"/>
          <p:cNvSpPr txBox="1"/>
          <p:nvPr>
            <p:ph type="subTitle" idx="1"/>
          </p:nvPr>
        </p:nvSpPr>
        <p:spPr>
          <a:xfrm>
            <a:off x="5374550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5" name="Google Shape;355;p52"/>
          <p:cNvSpPr txBox="1"/>
          <p:nvPr>
            <p:ph type="subTitle" idx="2"/>
          </p:nvPr>
        </p:nvSpPr>
        <p:spPr>
          <a:xfrm>
            <a:off x="5096250" y="341967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6" name="Google Shape;356;p52"/>
          <p:cNvSpPr txBox="1"/>
          <p:nvPr>
            <p:ph type="subTitle" idx="3"/>
          </p:nvPr>
        </p:nvSpPr>
        <p:spPr>
          <a:xfrm>
            <a:off x="7070388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7" name="Google Shape;357;p52"/>
          <p:cNvSpPr txBox="1"/>
          <p:nvPr>
            <p:ph type="subTitle" idx="4"/>
          </p:nvPr>
        </p:nvSpPr>
        <p:spPr>
          <a:xfrm>
            <a:off x="6781652" y="3401875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8" name="Google Shape;358;p52"/>
          <p:cNvSpPr txBox="1"/>
          <p:nvPr>
            <p:ph type="subTitle" idx="5"/>
          </p:nvPr>
        </p:nvSpPr>
        <p:spPr>
          <a:xfrm>
            <a:off x="7085058" y="169443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9" name="Google Shape;359;p52"/>
          <p:cNvSpPr txBox="1"/>
          <p:nvPr>
            <p:ph type="subTitle" idx="6"/>
          </p:nvPr>
        </p:nvSpPr>
        <p:spPr>
          <a:xfrm>
            <a:off x="5096252" y="206483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52"/>
          <p:cNvSpPr txBox="1"/>
          <p:nvPr>
            <p:ph type="subTitle" idx="7"/>
          </p:nvPr>
        </p:nvSpPr>
        <p:spPr>
          <a:xfrm>
            <a:off x="5387408" y="169442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61" name="Google Shape;361;p52"/>
          <p:cNvSpPr txBox="1"/>
          <p:nvPr>
            <p:ph type="subTitle" idx="8"/>
          </p:nvPr>
        </p:nvSpPr>
        <p:spPr>
          <a:xfrm>
            <a:off x="6794721" y="2064830"/>
            <a:ext cx="15321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2" name="Google Shape;362;p52"/>
          <p:cNvSpPr txBox="1"/>
          <p:nvPr>
            <p:ph type="title"/>
          </p:nvPr>
        </p:nvSpPr>
        <p:spPr>
          <a:xfrm>
            <a:off x="725525" y="442700"/>
            <a:ext cx="28326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3" name="Google Shape;363;p5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64" name="Google Shape;364;p52"/>
          <p:cNvCxnSpPr/>
          <p:nvPr/>
        </p:nvCxnSpPr>
        <p:spPr>
          <a:xfrm>
            <a:off x="9045300" y="1089550"/>
            <a:ext cx="0" cy="346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7">
  <p:cSld name="CUSTOM_2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3"/>
          <p:cNvSpPr txBox="1"/>
          <p:nvPr>
            <p:ph type="subTitle" idx="1"/>
          </p:nvPr>
        </p:nvSpPr>
        <p:spPr>
          <a:xfrm>
            <a:off x="3892017" y="16211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67" name="Google Shape;367;p53"/>
          <p:cNvSpPr txBox="1"/>
          <p:nvPr>
            <p:ph type="subTitle" idx="2"/>
          </p:nvPr>
        </p:nvSpPr>
        <p:spPr>
          <a:xfrm>
            <a:off x="669289" y="1492789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8" name="Google Shape;368;p53"/>
          <p:cNvSpPr txBox="1"/>
          <p:nvPr>
            <p:ph type="subTitle" idx="3"/>
          </p:nvPr>
        </p:nvSpPr>
        <p:spPr>
          <a:xfrm>
            <a:off x="3882600" y="273982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69" name="Google Shape;369;p53"/>
          <p:cNvSpPr txBox="1"/>
          <p:nvPr>
            <p:ph type="subTitle" idx="4"/>
          </p:nvPr>
        </p:nvSpPr>
        <p:spPr>
          <a:xfrm>
            <a:off x="667489" y="260362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0" name="Google Shape;370;p53"/>
          <p:cNvSpPr txBox="1"/>
          <p:nvPr>
            <p:ph type="subTitle" idx="5"/>
          </p:nvPr>
        </p:nvSpPr>
        <p:spPr>
          <a:xfrm>
            <a:off x="3892017" y="21790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1" name="Google Shape;371;p53"/>
          <p:cNvSpPr txBox="1"/>
          <p:nvPr>
            <p:ph type="subTitle" idx="6"/>
          </p:nvPr>
        </p:nvSpPr>
        <p:spPr>
          <a:xfrm>
            <a:off x="6711611" y="202479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2" name="Google Shape;372;p53"/>
          <p:cNvSpPr txBox="1"/>
          <p:nvPr>
            <p:ph type="subTitle" idx="7"/>
          </p:nvPr>
        </p:nvSpPr>
        <p:spPr>
          <a:xfrm>
            <a:off x="3882600" y="329361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3" name="Google Shape;373;p53"/>
          <p:cNvSpPr txBox="1"/>
          <p:nvPr>
            <p:ph type="subTitle" idx="8"/>
          </p:nvPr>
        </p:nvSpPr>
        <p:spPr>
          <a:xfrm>
            <a:off x="6711611" y="317505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4" name="Google Shape;374;p53"/>
          <p:cNvSpPr txBox="1"/>
          <p:nvPr>
            <p:ph type="title"/>
          </p:nvPr>
        </p:nvSpPr>
        <p:spPr>
          <a:xfrm>
            <a:off x="265485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5" name="Google Shape;375;p5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8">
  <p:cSld name="CUSTOM_2_1_2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4"/>
          <p:cNvSpPr txBox="1"/>
          <p:nvPr>
            <p:ph type="subTitle" idx="1"/>
          </p:nvPr>
        </p:nvSpPr>
        <p:spPr>
          <a:xfrm>
            <a:off x="2904335" y="1810511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8" name="Google Shape;378;p54"/>
          <p:cNvSpPr txBox="1"/>
          <p:nvPr>
            <p:ph type="subTitle" idx="2"/>
          </p:nvPr>
        </p:nvSpPr>
        <p:spPr>
          <a:xfrm>
            <a:off x="5913600" y="1684154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9" name="Google Shape;379;p54"/>
          <p:cNvSpPr txBox="1"/>
          <p:nvPr>
            <p:ph type="subTitle" idx="3"/>
          </p:nvPr>
        </p:nvSpPr>
        <p:spPr>
          <a:xfrm>
            <a:off x="2904335" y="298504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80" name="Google Shape;380;p54"/>
          <p:cNvSpPr txBox="1"/>
          <p:nvPr>
            <p:ph type="subTitle" idx="4"/>
          </p:nvPr>
        </p:nvSpPr>
        <p:spPr>
          <a:xfrm>
            <a:off x="5913600" y="3452901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1" name="Google Shape;381;p54"/>
          <p:cNvSpPr txBox="1"/>
          <p:nvPr>
            <p:ph type="subTitle" idx="5"/>
          </p:nvPr>
        </p:nvSpPr>
        <p:spPr>
          <a:xfrm>
            <a:off x="2904335" y="23977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82" name="Google Shape;382;p54"/>
          <p:cNvSpPr txBox="1"/>
          <p:nvPr>
            <p:ph type="subTitle" idx="6"/>
          </p:nvPr>
        </p:nvSpPr>
        <p:spPr>
          <a:xfrm>
            <a:off x="5913600" y="2273737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3" name="Google Shape;383;p54"/>
          <p:cNvSpPr txBox="1"/>
          <p:nvPr>
            <p:ph type="subTitle" idx="7"/>
          </p:nvPr>
        </p:nvSpPr>
        <p:spPr>
          <a:xfrm>
            <a:off x="2904335" y="357230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84" name="Google Shape;384;p54"/>
          <p:cNvSpPr txBox="1"/>
          <p:nvPr>
            <p:ph type="subTitle" idx="8"/>
          </p:nvPr>
        </p:nvSpPr>
        <p:spPr>
          <a:xfrm>
            <a:off x="5913600" y="2863319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5" name="Google Shape;385;p54"/>
          <p:cNvSpPr txBox="1"/>
          <p:nvPr>
            <p:ph type="title"/>
          </p:nvPr>
        </p:nvSpPr>
        <p:spPr>
          <a:xfrm>
            <a:off x="460560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6" name="Google Shape;386;p5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9">
  <p:cSld name="CUSTOM_2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9" name="Google Shape;389;p55"/>
          <p:cNvSpPr/>
          <p:nvPr/>
        </p:nvSpPr>
        <p:spPr>
          <a:xfrm>
            <a:off x="0" y="2565177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390" name="Google Shape;390;p55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391" name="Google Shape;391;p55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55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55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4" name="Google Shape;394;p55"/>
          <p:cNvSpPr txBox="1"/>
          <p:nvPr>
            <p:ph type="subTitle" idx="1"/>
          </p:nvPr>
        </p:nvSpPr>
        <p:spPr>
          <a:xfrm>
            <a:off x="656175" y="317693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5" name="Google Shape;395;p55"/>
          <p:cNvSpPr txBox="1"/>
          <p:nvPr>
            <p:ph type="subTitle" idx="2"/>
          </p:nvPr>
        </p:nvSpPr>
        <p:spPr>
          <a:xfrm>
            <a:off x="26833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6" name="Google Shape;396;p55"/>
          <p:cNvSpPr txBox="1"/>
          <p:nvPr>
            <p:ph type="subTitle" idx="3"/>
          </p:nvPr>
        </p:nvSpPr>
        <p:spPr>
          <a:xfrm>
            <a:off x="67256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7" name="Google Shape;397;p55"/>
          <p:cNvSpPr txBox="1"/>
          <p:nvPr>
            <p:ph type="subTitle" idx="4"/>
          </p:nvPr>
        </p:nvSpPr>
        <p:spPr>
          <a:xfrm>
            <a:off x="4710283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8" name="Google Shape;398;p55"/>
          <p:cNvSpPr txBox="1"/>
          <p:nvPr>
            <p:ph type="title"/>
          </p:nvPr>
        </p:nvSpPr>
        <p:spPr>
          <a:xfrm>
            <a:off x="1782363" y="321150"/>
            <a:ext cx="5580300" cy="6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0">
  <p:cSld name="CUSTOM_2_1_1_1">
    <p:bg>
      <p:bgPr>
        <a:solidFill>
          <a:schemeClr val="dk1"/>
        </a:solidFill>
        <a:effectLst/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1" name="Google Shape;401;p56"/>
          <p:cNvSpPr txBox="1"/>
          <p:nvPr>
            <p:ph type="subTitle" idx="1"/>
          </p:nvPr>
        </p:nvSpPr>
        <p:spPr>
          <a:xfrm>
            <a:off x="5210075" y="287067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2" name="Google Shape;402;p56"/>
          <p:cNvSpPr txBox="1"/>
          <p:nvPr>
            <p:ph type="subTitle" idx="2"/>
          </p:nvPr>
        </p:nvSpPr>
        <p:spPr>
          <a:xfrm>
            <a:off x="5210075" y="3877838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56"/>
          <p:cNvSpPr txBox="1"/>
          <p:nvPr>
            <p:ph type="subTitle" idx="3"/>
          </p:nvPr>
        </p:nvSpPr>
        <p:spPr>
          <a:xfrm>
            <a:off x="5210075" y="837463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56"/>
          <p:cNvSpPr txBox="1"/>
          <p:nvPr>
            <p:ph type="subTitle" idx="4"/>
          </p:nvPr>
        </p:nvSpPr>
        <p:spPr>
          <a:xfrm>
            <a:off x="5210075" y="184982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5" name="Google Shape;405;p56"/>
          <p:cNvSpPr txBox="1"/>
          <p:nvPr>
            <p:ph type="title"/>
          </p:nvPr>
        </p:nvSpPr>
        <p:spPr>
          <a:xfrm>
            <a:off x="713225" y="1825729"/>
            <a:ext cx="29304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1">
  <p:cSld name="CUSTOM_2_2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8" name="Google Shape;408;p57"/>
          <p:cNvSpPr/>
          <p:nvPr/>
        </p:nvSpPr>
        <p:spPr>
          <a:xfrm rot="-5400000">
            <a:off x="791250" y="1657225"/>
            <a:ext cx="2261700" cy="38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9" name="Google Shape;409;p57"/>
          <p:cNvSpPr/>
          <p:nvPr/>
        </p:nvSpPr>
        <p:spPr>
          <a:xfrm rot="-5400000">
            <a:off x="6100626" y="-249300"/>
            <a:ext cx="22617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410" name="Google Shape;410;p57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1" name="Google Shape;411;p57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2" name="Google Shape;412;p57"/>
          <p:cNvSpPr txBox="1"/>
          <p:nvPr>
            <p:ph type="subTitle" idx="1"/>
          </p:nvPr>
        </p:nvSpPr>
        <p:spPr>
          <a:xfrm>
            <a:off x="638712" y="369595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3" name="Google Shape;413;p57"/>
          <p:cNvSpPr txBox="1"/>
          <p:nvPr>
            <p:ph type="subTitle" idx="2"/>
          </p:nvPr>
        </p:nvSpPr>
        <p:spPr>
          <a:xfrm>
            <a:off x="638700" y="2992465"/>
            <a:ext cx="28245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57"/>
          <p:cNvSpPr txBox="1"/>
          <p:nvPr>
            <p:ph type="subTitle" idx="3"/>
          </p:nvPr>
        </p:nvSpPr>
        <p:spPr>
          <a:xfrm>
            <a:off x="638712" y="2708842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5" name="Google Shape;415;p57"/>
          <p:cNvSpPr txBox="1"/>
          <p:nvPr>
            <p:ph type="subTitle" idx="4"/>
          </p:nvPr>
        </p:nvSpPr>
        <p:spPr>
          <a:xfrm>
            <a:off x="638700" y="3979363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6" name="Google Shape;416;p57"/>
          <p:cNvSpPr txBox="1"/>
          <p:nvPr>
            <p:ph type="subTitle" idx="5"/>
          </p:nvPr>
        </p:nvSpPr>
        <p:spPr>
          <a:xfrm>
            <a:off x="5659138" y="81758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7" name="Google Shape;417;p57"/>
          <p:cNvSpPr txBox="1"/>
          <p:nvPr>
            <p:ph type="subTitle" idx="6"/>
          </p:nvPr>
        </p:nvSpPr>
        <p:spPr>
          <a:xfrm>
            <a:off x="5659138" y="2085210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8" name="Google Shape;418;p57"/>
          <p:cNvSpPr txBox="1"/>
          <p:nvPr>
            <p:ph type="subTitle" idx="7"/>
          </p:nvPr>
        </p:nvSpPr>
        <p:spPr>
          <a:xfrm>
            <a:off x="5659138" y="18041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9" name="Google Shape;419;p57"/>
          <p:cNvSpPr txBox="1"/>
          <p:nvPr>
            <p:ph type="subTitle" idx="8"/>
          </p:nvPr>
        </p:nvSpPr>
        <p:spPr>
          <a:xfrm>
            <a:off x="5659138" y="1100466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0" name="Google Shape;420;p57"/>
          <p:cNvSpPr txBox="1"/>
          <p:nvPr>
            <p:ph type="title"/>
          </p:nvPr>
        </p:nvSpPr>
        <p:spPr>
          <a:xfrm>
            <a:off x="614437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2">
  <p:cSld name="CUSTOM_2_2_1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3" name="Google Shape;423;p58"/>
          <p:cNvSpPr txBox="1"/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24" name="Google Shape;424;p58"/>
          <p:cNvSpPr txBox="1"/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5" name="Google Shape;425;p58"/>
          <p:cNvSpPr txBox="1"/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26" name="Google Shape;426;p58"/>
          <p:cNvSpPr txBox="1"/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7" name="Google Shape;427;p58"/>
          <p:cNvSpPr txBox="1"/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28" name="Google Shape;428;p58"/>
          <p:cNvSpPr txBox="1"/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9" name="Google Shape;429;p58"/>
          <p:cNvSpPr txBox="1"/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30" name="Google Shape;430;p58"/>
          <p:cNvSpPr txBox="1"/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1" name="Google Shape;431;p58"/>
          <p:cNvSpPr txBox="1"/>
          <p:nvPr>
            <p:ph type="title"/>
          </p:nvPr>
        </p:nvSpPr>
        <p:spPr>
          <a:xfrm>
            <a:off x="2654850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9"/>
          <p:cNvSpPr/>
          <p:nvPr/>
        </p:nvSpPr>
        <p:spPr>
          <a:xfrm>
            <a:off x="12520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4" name="Google Shape;434;p59"/>
          <p:cNvSpPr/>
          <p:nvPr/>
        </p:nvSpPr>
        <p:spPr>
          <a:xfrm>
            <a:off x="2662900" y="1745225"/>
            <a:ext cx="3865500" cy="3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5" name="Google Shape;435;p59"/>
          <p:cNvSpPr txBox="1"/>
          <p:nvPr/>
        </p:nvSpPr>
        <p:spPr>
          <a:xfrm>
            <a:off x="3311250" y="3765800"/>
            <a:ext cx="25215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</a:t>
            </a:r>
            <a:r>
              <a:rPr lang="en-GB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Slidesgo</a:t>
            </a:r>
            <a:r>
              <a:rPr lang="en-GB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including icons by </a:t>
            </a:r>
            <a:r>
              <a:rPr lang="en-GB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Flaticon,</a:t>
            </a:r>
            <a:r>
              <a:rPr lang="en-GB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and infographics &amp; images by </a:t>
            </a:r>
            <a:r>
              <a:rPr lang="en-GB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sz="11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436" name="Google Shape;436;p59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7" name="Google Shape;437;p59"/>
          <p:cNvSpPr txBox="1"/>
          <p:nvPr>
            <p:ph type="subTitle" idx="1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438" name="Google Shape;438;p59"/>
          <p:cNvCxnSpPr/>
          <p:nvPr/>
        </p:nvCxnSpPr>
        <p:spPr>
          <a:xfrm>
            <a:off x="2661313" y="5037300"/>
            <a:ext cx="3872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3" name="Google Shape;443;p61"/>
          <p:cNvSpPr txBox="1"/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44" name="Google Shape;444;p61"/>
          <p:cNvSpPr txBox="1"/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5" name="Google Shape;445;p61"/>
          <p:cNvSpPr txBox="1"/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46" name="Google Shape;446;p61"/>
          <p:cNvSpPr txBox="1"/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7" name="Google Shape;447;p61"/>
          <p:cNvSpPr txBox="1"/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48" name="Google Shape;448;p61"/>
          <p:cNvSpPr txBox="1"/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9" name="Google Shape;449;p61"/>
          <p:cNvSpPr txBox="1"/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50" name="Google Shape;450;p61"/>
          <p:cNvSpPr txBox="1"/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Google Shape;47;p8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8" name="Google Shape;48;p8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8"/>
          <p:cNvSpPr txBox="1"/>
          <p:nvPr>
            <p:ph type="subTitle" idx="1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type="subTitle" idx="2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-88225" y="84045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3" name="Google Shape;53;p9"/>
          <p:cNvCxnSpPr/>
          <p:nvPr/>
        </p:nvCxnSpPr>
        <p:spPr>
          <a:xfrm>
            <a:off x="103800" y="840825"/>
            <a:ext cx="0" cy="1136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9"/>
          <p:cNvSpPr txBox="1"/>
          <p:nvPr>
            <p:ph type="subTitle" idx="1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" name="Google Shape;59;p10"/>
          <p:cNvSpPr txBox="1"/>
          <p:nvPr>
            <p:ph type="body" idx="1"/>
          </p:nvPr>
        </p:nvSpPr>
        <p:spPr>
          <a:xfrm>
            <a:off x="2285942" y="316339"/>
            <a:ext cx="4972800" cy="15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1" Type="http://schemas.openxmlformats.org/officeDocument/2006/relationships/theme" Target="../theme/theme1.xml"/><Relationship Id="rId60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 panose="020B0606020202050201"/>
              <a:buNone/>
              <a:defRPr sz="43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</p:sldLayoutIdLst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8.xml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7.xml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6.xml"/><Relationship Id="rId1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.xml"/><Relationship Id="rId1" Type="http://schemas.openxmlformats.org/officeDocument/2006/relationships/image" Target="../media/image6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42.xml"/><Relationship Id="rId1" Type="http://schemas.openxmlformats.org/officeDocument/2006/relationships/image" Target="../media/image11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/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.NET Developent project</a:t>
            </a:r>
            <a:endParaRPr lang="en-US" altLang="en-GB"/>
          </a:p>
        </p:txBody>
      </p:sp>
      <p:sp>
        <p:nvSpPr>
          <p:cNvPr id="460" name="Google Shape;460;p64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DEPi 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>
                <a:solidFill>
                  <a:schemeClr val="lt1"/>
                </a:solidFill>
              </a:rPr>
              <a:t>Real estate </a:t>
            </a:r>
            <a:endParaRPr 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81"/>
          <p:cNvSpPr/>
          <p:nvPr/>
        </p:nvSpPr>
        <p:spPr>
          <a:xfrm>
            <a:off x="2777490" y="-95885"/>
            <a:ext cx="6391910" cy="51981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9" name="Google Shape;749;p81"/>
          <p:cNvSpPr txBox="1"/>
          <p:nvPr>
            <p:ph type="subTitle" idx="1"/>
          </p:nvPr>
        </p:nvSpPr>
        <p:spPr>
          <a:xfrm>
            <a:off x="3701415" y="20955"/>
            <a:ext cx="4032885" cy="697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Streamlined Property Management</a:t>
            </a:r>
            <a:endParaRPr lang="en-US" altLang="en-GB"/>
          </a:p>
        </p:txBody>
      </p:sp>
      <p:sp>
        <p:nvSpPr>
          <p:cNvPr id="750" name="Google Shape;750;p81"/>
          <p:cNvSpPr txBox="1"/>
          <p:nvPr>
            <p:ph type="subTitle" idx="2"/>
          </p:nvPr>
        </p:nvSpPr>
        <p:spPr>
          <a:xfrm>
            <a:off x="3491865" y="502920"/>
            <a:ext cx="4460240" cy="1610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t>Implement a user-friendly interface for property managers to efficiently manage property listings, tenant information, and lease agreements. This aims to reduce administrative overhead and enhance operational efficiency.</a:t>
            </a:r>
          </a:p>
        </p:txBody>
      </p:sp>
      <p:sp>
        <p:nvSpPr>
          <p:cNvPr id="751" name="Google Shape;751;p81"/>
          <p:cNvSpPr txBox="1"/>
          <p:nvPr>
            <p:ph type="subTitle" idx="3"/>
          </p:nvPr>
        </p:nvSpPr>
        <p:spPr>
          <a:xfrm>
            <a:off x="3486150" y="2592070"/>
            <a:ext cx="2588260" cy="356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Tenant Empowerment</a:t>
            </a:r>
            <a:endParaRPr lang="en-US" altLang="en-GB"/>
          </a:p>
        </p:txBody>
      </p:sp>
      <p:sp>
        <p:nvSpPr>
          <p:cNvPr id="754" name="Google Shape;754;p81"/>
          <p:cNvSpPr txBox="1"/>
          <p:nvPr>
            <p:ph type="subTitle" idx="6"/>
          </p:nvPr>
        </p:nvSpPr>
        <p:spPr>
          <a:xfrm>
            <a:off x="3486150" y="2948940"/>
            <a:ext cx="4681855" cy="1673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Provide tenants with self-service capabilities to view lease details, submit maintenance requests, and make online rent payments. This objective focuses on improving tenant satisfaction and engagement through better accessibility</a:t>
            </a:r>
            <a:endParaRPr lang="en-GB"/>
          </a:p>
        </p:txBody>
      </p:sp>
      <p:sp>
        <p:nvSpPr>
          <p:cNvPr id="757" name="Google Shape;757;p81"/>
          <p:cNvSpPr txBox="1"/>
          <p:nvPr>
            <p:ph type="title"/>
          </p:nvPr>
        </p:nvSpPr>
        <p:spPr>
          <a:xfrm>
            <a:off x="108585" y="374650"/>
            <a:ext cx="2805430" cy="29584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 </a:t>
            </a:r>
            <a:br>
              <a:rPr lang="en-GB"/>
            </a:br>
            <a:r>
              <a:rPr lang="en-GB"/>
              <a:t>and </a:t>
            </a:r>
            <a:br>
              <a:rPr lang="en-GB"/>
            </a:br>
            <a:r>
              <a:rPr lang="en-GB"/>
              <a:t>Goals </a:t>
            </a:r>
            <a:endParaRPr lang="en-GB"/>
          </a:p>
        </p:txBody>
      </p:sp>
      <p:sp>
        <p:nvSpPr>
          <p:cNvPr id="760" name="Google Shape;760;p81"/>
          <p:cNvSpPr/>
          <p:nvPr/>
        </p:nvSpPr>
        <p:spPr>
          <a:xfrm>
            <a:off x="2851171" y="665900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1" name="Google Shape;761;p81"/>
          <p:cNvSpPr/>
          <p:nvPr/>
        </p:nvSpPr>
        <p:spPr>
          <a:xfrm>
            <a:off x="2851171" y="2586015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2" name="Google Shape;762;p81"/>
          <p:cNvSpPr/>
          <p:nvPr/>
        </p:nvSpPr>
        <p:spPr>
          <a:xfrm>
            <a:off x="2915350" y="2650169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72" name="Google Shape;772;p81"/>
          <p:cNvGrpSpPr/>
          <p:nvPr/>
        </p:nvGrpSpPr>
        <p:grpSpPr>
          <a:xfrm>
            <a:off x="2928995" y="768715"/>
            <a:ext cx="327085" cy="277080"/>
            <a:chOff x="2770052" y="2009628"/>
            <a:chExt cx="327085" cy="277080"/>
          </a:xfrm>
        </p:grpSpPr>
        <p:sp>
          <p:nvSpPr>
            <p:cNvPr id="773" name="Google Shape;773;p81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" name="Google Shape;774;p81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75" name="Google Shape;775;p81"/>
          <p:cNvGrpSpPr/>
          <p:nvPr/>
        </p:nvGrpSpPr>
        <p:grpSpPr>
          <a:xfrm>
            <a:off x="4571486" y="101275"/>
            <a:ext cx="4473000" cy="4935100"/>
            <a:chOff x="4571486" y="101275"/>
            <a:chExt cx="4473000" cy="4935100"/>
          </a:xfrm>
        </p:grpSpPr>
        <p:cxnSp>
          <p:nvCxnSpPr>
            <p:cNvPr id="776" name="Google Shape;776;p8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8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8" name="Google Shape;778;p8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82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85" name="Google Shape;785;p82"/>
          <p:cNvSpPr txBox="1"/>
          <p:nvPr>
            <p:ph type="subTitle" idx="1"/>
          </p:nvPr>
        </p:nvSpPr>
        <p:spPr>
          <a:xfrm>
            <a:off x="899160" y="552450"/>
            <a:ext cx="2949575" cy="2197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Role-Based Access Control</a:t>
            </a:r>
            <a:endParaRPr lang="en-US" altLang="en-GB"/>
          </a:p>
        </p:txBody>
      </p:sp>
      <p:sp>
        <p:nvSpPr>
          <p:cNvPr id="786" name="Google Shape;786;p82"/>
          <p:cNvSpPr txBox="1"/>
          <p:nvPr>
            <p:ph type="subTitle" idx="2"/>
          </p:nvPr>
        </p:nvSpPr>
        <p:spPr>
          <a:xfrm>
            <a:off x="899160" y="815340"/>
            <a:ext cx="4229100" cy="1437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Establish a secure user authentication system that differentiates access levels between property managers and tenants. This objective ensures data integrity and protects sensitive information while allowing users to access relevant functionalities</a:t>
            </a:r>
            <a:endParaRPr lang="en-GB"/>
          </a:p>
        </p:txBody>
      </p:sp>
      <p:sp>
        <p:nvSpPr>
          <p:cNvPr id="787" name="Google Shape;787;p82"/>
          <p:cNvSpPr txBox="1"/>
          <p:nvPr>
            <p:ph type="subTitle" idx="3"/>
          </p:nvPr>
        </p:nvSpPr>
        <p:spPr>
          <a:xfrm>
            <a:off x="899160" y="2496820"/>
            <a:ext cx="2821305" cy="685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DAY Efficient Lease Management</a:t>
            </a:r>
            <a:endParaRPr lang="en-US" altLang="en-GB"/>
          </a:p>
        </p:txBody>
      </p:sp>
      <p:sp>
        <p:nvSpPr>
          <p:cNvPr id="788" name="Google Shape;788;p82"/>
          <p:cNvSpPr txBox="1"/>
          <p:nvPr>
            <p:ph type="subTitle" idx="4"/>
          </p:nvPr>
        </p:nvSpPr>
        <p:spPr>
          <a:xfrm>
            <a:off x="899160" y="3224530"/>
            <a:ext cx="4300220" cy="12909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Implement features for creating, editing, and terminating lease agreements with ease. This goal aims to streamline lease management processes, ensuring timely renewals and reducing administrative burdens.</a:t>
            </a:r>
            <a:endParaRPr lang="en-GB"/>
          </a:p>
        </p:txBody>
      </p:sp>
      <p:sp>
        <p:nvSpPr>
          <p:cNvPr id="791" name="Google Shape;791;p82"/>
          <p:cNvSpPr txBox="1"/>
          <p:nvPr>
            <p:ph type="title"/>
          </p:nvPr>
        </p:nvSpPr>
        <p:spPr>
          <a:xfrm>
            <a:off x="3468370" y="2137410"/>
            <a:ext cx="5506720" cy="9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Goals</a:t>
            </a:r>
            <a:endParaRPr lang="en-GB"/>
          </a:p>
        </p:txBody>
      </p:sp>
      <p:cxnSp>
        <p:nvCxnSpPr>
          <p:cNvPr id="792" name="Google Shape;792;p82"/>
          <p:cNvCxnSpPr/>
          <p:nvPr/>
        </p:nvCxnSpPr>
        <p:spPr>
          <a:xfrm>
            <a:off x="4116250" y="1079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3" name="Google Shape;793;p82"/>
          <p:cNvCxnSpPr/>
          <p:nvPr/>
        </p:nvCxnSpPr>
        <p:spPr>
          <a:xfrm>
            <a:off x="9040376" y="112875"/>
            <a:ext cx="0" cy="35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4" name="Google Shape;794;p82"/>
          <p:cNvCxnSpPr/>
          <p:nvPr/>
        </p:nvCxnSpPr>
        <p:spPr>
          <a:xfrm>
            <a:off x="4116250" y="50355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5" name="Google Shape;795;p82"/>
          <p:cNvCxnSpPr/>
          <p:nvPr/>
        </p:nvCxnSpPr>
        <p:spPr>
          <a:xfrm>
            <a:off x="9045284" y="3700575"/>
            <a:ext cx="0" cy="133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6" name="Google Shape;796;p82"/>
          <p:cNvSpPr/>
          <p:nvPr/>
        </p:nvSpPr>
        <p:spPr>
          <a:xfrm>
            <a:off x="200250" y="587765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8" name="Google Shape;798;p82"/>
          <p:cNvSpPr/>
          <p:nvPr/>
        </p:nvSpPr>
        <p:spPr>
          <a:xfrm>
            <a:off x="200250" y="2962570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9" name="Google Shape;799;p82"/>
          <p:cNvSpPr/>
          <p:nvPr/>
        </p:nvSpPr>
        <p:spPr>
          <a:xfrm>
            <a:off x="573298" y="848982"/>
            <a:ext cx="14851" cy="13398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0" y="0"/>
                </a:moveTo>
                <a:cubicBezTo>
                  <a:pt x="260" y="0"/>
                  <a:pt x="0" y="286"/>
                  <a:pt x="135" y="608"/>
                </a:cubicBezTo>
                <a:cubicBezTo>
                  <a:pt x="211" y="792"/>
                  <a:pt x="370" y="876"/>
                  <a:pt x="529" y="876"/>
                </a:cubicBezTo>
                <a:cubicBezTo>
                  <a:pt x="750" y="876"/>
                  <a:pt x="970" y="716"/>
                  <a:pt x="970" y="441"/>
                </a:cubicBezTo>
                <a:cubicBezTo>
                  <a:pt x="970" y="323"/>
                  <a:pt x="925" y="215"/>
                  <a:pt x="842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0" name="Google Shape;800;p82"/>
          <p:cNvSpPr/>
          <p:nvPr/>
        </p:nvSpPr>
        <p:spPr>
          <a:xfrm>
            <a:off x="290150" y="679959"/>
            <a:ext cx="345499" cy="340910"/>
          </a:xfrm>
          <a:custGeom>
            <a:avLst/>
            <a:gdLst/>
            <a:ahLst/>
            <a:cxnLst/>
            <a:rect l="l" t="t" r="r" b="b"/>
            <a:pathLst>
              <a:path w="22589" h="22289" extrusionOk="0">
                <a:moveTo>
                  <a:pt x="21485" y="1065"/>
                </a:moveTo>
                <a:lnTo>
                  <a:pt x="21189" y="2242"/>
                </a:lnTo>
                <a:lnTo>
                  <a:pt x="20308" y="1361"/>
                </a:lnTo>
                <a:lnTo>
                  <a:pt x="21485" y="1065"/>
                </a:lnTo>
                <a:close/>
                <a:moveTo>
                  <a:pt x="19323" y="1612"/>
                </a:moveTo>
                <a:lnTo>
                  <a:pt x="20938" y="3227"/>
                </a:lnTo>
                <a:lnTo>
                  <a:pt x="20628" y="4460"/>
                </a:lnTo>
                <a:lnTo>
                  <a:pt x="18090" y="1922"/>
                </a:lnTo>
                <a:lnTo>
                  <a:pt x="19323" y="1612"/>
                </a:lnTo>
                <a:close/>
                <a:moveTo>
                  <a:pt x="17240" y="2301"/>
                </a:moveTo>
                <a:lnTo>
                  <a:pt x="17738" y="2803"/>
                </a:lnTo>
                <a:lnTo>
                  <a:pt x="15182" y="5358"/>
                </a:lnTo>
                <a:cubicBezTo>
                  <a:pt x="15012" y="5529"/>
                  <a:pt x="15012" y="5804"/>
                  <a:pt x="15182" y="5975"/>
                </a:cubicBezTo>
                <a:cubicBezTo>
                  <a:pt x="15268" y="6060"/>
                  <a:pt x="15379" y="6103"/>
                  <a:pt x="15491" y="6103"/>
                </a:cubicBezTo>
                <a:cubicBezTo>
                  <a:pt x="15602" y="6103"/>
                  <a:pt x="15713" y="6060"/>
                  <a:pt x="15799" y="5975"/>
                </a:cubicBezTo>
                <a:lnTo>
                  <a:pt x="18358" y="3419"/>
                </a:lnTo>
                <a:lnTo>
                  <a:pt x="19135" y="4195"/>
                </a:lnTo>
                <a:lnTo>
                  <a:pt x="14566" y="8760"/>
                </a:lnTo>
                <a:lnTo>
                  <a:pt x="12672" y="6866"/>
                </a:lnTo>
                <a:lnTo>
                  <a:pt x="17240" y="2301"/>
                </a:lnTo>
                <a:close/>
                <a:moveTo>
                  <a:pt x="19751" y="4812"/>
                </a:moveTo>
                <a:lnTo>
                  <a:pt x="20249" y="5310"/>
                </a:lnTo>
                <a:lnTo>
                  <a:pt x="15680" y="9878"/>
                </a:lnTo>
                <a:lnTo>
                  <a:pt x="15182" y="9377"/>
                </a:lnTo>
                <a:lnTo>
                  <a:pt x="19751" y="4812"/>
                </a:lnTo>
                <a:close/>
                <a:moveTo>
                  <a:pt x="7135" y="12410"/>
                </a:moveTo>
                <a:lnTo>
                  <a:pt x="10144" y="15418"/>
                </a:lnTo>
                <a:lnTo>
                  <a:pt x="6362" y="19196"/>
                </a:lnTo>
                <a:lnTo>
                  <a:pt x="5864" y="18695"/>
                </a:lnTo>
                <a:lnTo>
                  <a:pt x="8090" y="16470"/>
                </a:lnTo>
                <a:cubicBezTo>
                  <a:pt x="8278" y="16302"/>
                  <a:pt x="8285" y="16013"/>
                  <a:pt x="8107" y="15836"/>
                </a:cubicBezTo>
                <a:cubicBezTo>
                  <a:pt x="8022" y="15751"/>
                  <a:pt x="7911" y="15709"/>
                  <a:pt x="7801" y="15709"/>
                </a:cubicBezTo>
                <a:cubicBezTo>
                  <a:pt x="7681" y="15709"/>
                  <a:pt x="7562" y="15759"/>
                  <a:pt x="7477" y="15857"/>
                </a:cubicBezTo>
                <a:lnTo>
                  <a:pt x="5248" y="18082"/>
                </a:lnTo>
                <a:lnTo>
                  <a:pt x="3354" y="16191"/>
                </a:lnTo>
                <a:lnTo>
                  <a:pt x="7135" y="12410"/>
                </a:lnTo>
                <a:close/>
                <a:moveTo>
                  <a:pt x="5617" y="1058"/>
                </a:moveTo>
                <a:lnTo>
                  <a:pt x="8358" y="3795"/>
                </a:lnTo>
                <a:lnTo>
                  <a:pt x="21495" y="16933"/>
                </a:lnTo>
                <a:lnTo>
                  <a:pt x="20499" y="17929"/>
                </a:lnTo>
                <a:lnTo>
                  <a:pt x="17136" y="14568"/>
                </a:lnTo>
                <a:cubicBezTo>
                  <a:pt x="17050" y="14483"/>
                  <a:pt x="16938" y="14440"/>
                  <a:pt x="16826" y="14440"/>
                </a:cubicBezTo>
                <a:cubicBezTo>
                  <a:pt x="16715" y="14440"/>
                  <a:pt x="16604" y="14482"/>
                  <a:pt x="16520" y="14565"/>
                </a:cubicBezTo>
                <a:cubicBezTo>
                  <a:pt x="16349" y="14736"/>
                  <a:pt x="16349" y="15011"/>
                  <a:pt x="16520" y="15181"/>
                </a:cubicBezTo>
                <a:lnTo>
                  <a:pt x="19883" y="18545"/>
                </a:lnTo>
                <a:lnTo>
                  <a:pt x="17192" y="21236"/>
                </a:lnTo>
                <a:lnTo>
                  <a:pt x="16328" y="20373"/>
                </a:lnTo>
                <a:lnTo>
                  <a:pt x="17494" y="19206"/>
                </a:lnTo>
                <a:cubicBezTo>
                  <a:pt x="17669" y="19036"/>
                  <a:pt x="17672" y="18757"/>
                  <a:pt x="17501" y="18587"/>
                </a:cubicBezTo>
                <a:cubicBezTo>
                  <a:pt x="17415" y="18500"/>
                  <a:pt x="17304" y="18458"/>
                  <a:pt x="17192" y="18458"/>
                </a:cubicBezTo>
                <a:cubicBezTo>
                  <a:pt x="17078" y="18458"/>
                  <a:pt x="16964" y="18502"/>
                  <a:pt x="16878" y="18590"/>
                </a:cubicBezTo>
                <a:lnTo>
                  <a:pt x="15712" y="19757"/>
                </a:lnTo>
                <a:lnTo>
                  <a:pt x="14636" y="18681"/>
                </a:lnTo>
                <a:lnTo>
                  <a:pt x="15064" y="18252"/>
                </a:lnTo>
                <a:cubicBezTo>
                  <a:pt x="15235" y="18082"/>
                  <a:pt x="15235" y="17807"/>
                  <a:pt x="15064" y="17636"/>
                </a:cubicBezTo>
                <a:cubicBezTo>
                  <a:pt x="14979" y="17552"/>
                  <a:pt x="14867" y="17511"/>
                  <a:pt x="14756" y="17511"/>
                </a:cubicBezTo>
                <a:cubicBezTo>
                  <a:pt x="14644" y="17511"/>
                  <a:pt x="14533" y="17552"/>
                  <a:pt x="14448" y="17636"/>
                </a:cubicBezTo>
                <a:lnTo>
                  <a:pt x="14019" y="18068"/>
                </a:lnTo>
                <a:lnTo>
                  <a:pt x="12943" y="16988"/>
                </a:lnTo>
                <a:lnTo>
                  <a:pt x="13372" y="16560"/>
                </a:lnTo>
                <a:cubicBezTo>
                  <a:pt x="13539" y="16386"/>
                  <a:pt x="13535" y="16114"/>
                  <a:pt x="13368" y="15947"/>
                </a:cubicBezTo>
                <a:cubicBezTo>
                  <a:pt x="13284" y="15863"/>
                  <a:pt x="13173" y="15820"/>
                  <a:pt x="13061" y="15820"/>
                </a:cubicBezTo>
                <a:cubicBezTo>
                  <a:pt x="12952" y="15820"/>
                  <a:pt x="12843" y="15861"/>
                  <a:pt x="12759" y="15944"/>
                </a:cubicBezTo>
                <a:lnTo>
                  <a:pt x="12331" y="16372"/>
                </a:lnTo>
                <a:lnTo>
                  <a:pt x="11251" y="15296"/>
                </a:lnTo>
                <a:lnTo>
                  <a:pt x="12421" y="14130"/>
                </a:lnTo>
                <a:cubicBezTo>
                  <a:pt x="12595" y="13959"/>
                  <a:pt x="12595" y="13680"/>
                  <a:pt x="12425" y="13506"/>
                </a:cubicBezTo>
                <a:cubicBezTo>
                  <a:pt x="12340" y="13422"/>
                  <a:pt x="12228" y="13379"/>
                  <a:pt x="12117" y="13379"/>
                </a:cubicBezTo>
                <a:cubicBezTo>
                  <a:pt x="12003" y="13379"/>
                  <a:pt x="11889" y="13424"/>
                  <a:pt x="11805" y="13513"/>
                </a:cubicBezTo>
                <a:lnTo>
                  <a:pt x="10638" y="14680"/>
                </a:lnTo>
                <a:lnTo>
                  <a:pt x="9562" y="13604"/>
                </a:lnTo>
                <a:lnTo>
                  <a:pt x="9991" y="13176"/>
                </a:lnTo>
                <a:cubicBezTo>
                  <a:pt x="10158" y="13005"/>
                  <a:pt x="10158" y="12730"/>
                  <a:pt x="9991" y="12559"/>
                </a:cubicBezTo>
                <a:cubicBezTo>
                  <a:pt x="9905" y="12474"/>
                  <a:pt x="9794" y="12431"/>
                  <a:pt x="9683" y="12431"/>
                </a:cubicBezTo>
                <a:cubicBezTo>
                  <a:pt x="9571" y="12431"/>
                  <a:pt x="9460" y="12474"/>
                  <a:pt x="9374" y="12559"/>
                </a:cubicBezTo>
                <a:lnTo>
                  <a:pt x="8946" y="12988"/>
                </a:lnTo>
                <a:lnTo>
                  <a:pt x="7870" y="11912"/>
                </a:lnTo>
                <a:lnTo>
                  <a:pt x="8298" y="11483"/>
                </a:lnTo>
                <a:cubicBezTo>
                  <a:pt x="8473" y="11313"/>
                  <a:pt x="8476" y="11034"/>
                  <a:pt x="8302" y="10864"/>
                </a:cubicBezTo>
                <a:cubicBezTo>
                  <a:pt x="8217" y="10777"/>
                  <a:pt x="8107" y="10735"/>
                  <a:pt x="7995" y="10735"/>
                </a:cubicBezTo>
                <a:cubicBezTo>
                  <a:pt x="7882" y="10735"/>
                  <a:pt x="7768" y="10779"/>
                  <a:pt x="7682" y="10867"/>
                </a:cubicBezTo>
                <a:lnTo>
                  <a:pt x="7254" y="11295"/>
                </a:lnTo>
                <a:lnTo>
                  <a:pt x="6178" y="10219"/>
                </a:lnTo>
                <a:lnTo>
                  <a:pt x="7344" y="9053"/>
                </a:lnTo>
                <a:cubicBezTo>
                  <a:pt x="7515" y="8882"/>
                  <a:pt x="7515" y="8607"/>
                  <a:pt x="7344" y="8437"/>
                </a:cubicBezTo>
                <a:cubicBezTo>
                  <a:pt x="7259" y="8353"/>
                  <a:pt x="7149" y="8312"/>
                  <a:pt x="7038" y="8312"/>
                </a:cubicBezTo>
                <a:cubicBezTo>
                  <a:pt x="6926" y="8312"/>
                  <a:pt x="6814" y="8354"/>
                  <a:pt x="6728" y="8440"/>
                </a:cubicBezTo>
                <a:lnTo>
                  <a:pt x="5562" y="9607"/>
                </a:lnTo>
                <a:lnTo>
                  <a:pt x="4482" y="8531"/>
                </a:lnTo>
                <a:lnTo>
                  <a:pt x="4914" y="8099"/>
                </a:lnTo>
                <a:cubicBezTo>
                  <a:pt x="5095" y="7932"/>
                  <a:pt x="5102" y="7646"/>
                  <a:pt x="4924" y="7472"/>
                </a:cubicBezTo>
                <a:cubicBezTo>
                  <a:pt x="4839" y="7387"/>
                  <a:pt x="4728" y="7344"/>
                  <a:pt x="4617" y="7344"/>
                </a:cubicBezTo>
                <a:cubicBezTo>
                  <a:pt x="4500" y="7344"/>
                  <a:pt x="4383" y="7391"/>
                  <a:pt x="4298" y="7486"/>
                </a:cubicBezTo>
                <a:lnTo>
                  <a:pt x="3869" y="7914"/>
                </a:lnTo>
                <a:lnTo>
                  <a:pt x="2793" y="6838"/>
                </a:lnTo>
                <a:lnTo>
                  <a:pt x="3222" y="6410"/>
                </a:lnTo>
                <a:cubicBezTo>
                  <a:pt x="3385" y="6239"/>
                  <a:pt x="3385" y="5968"/>
                  <a:pt x="3215" y="5797"/>
                </a:cubicBezTo>
                <a:cubicBezTo>
                  <a:pt x="3131" y="5713"/>
                  <a:pt x="3020" y="5671"/>
                  <a:pt x="2910" y="5671"/>
                </a:cubicBezTo>
                <a:cubicBezTo>
                  <a:pt x="2800" y="5671"/>
                  <a:pt x="2690" y="5712"/>
                  <a:pt x="2605" y="5794"/>
                </a:cubicBezTo>
                <a:lnTo>
                  <a:pt x="2177" y="6222"/>
                </a:lnTo>
                <a:lnTo>
                  <a:pt x="1313" y="5358"/>
                </a:lnTo>
                <a:lnTo>
                  <a:pt x="4005" y="2667"/>
                </a:lnTo>
                <a:lnTo>
                  <a:pt x="14068" y="12730"/>
                </a:lnTo>
                <a:cubicBezTo>
                  <a:pt x="14153" y="12818"/>
                  <a:pt x="14267" y="12863"/>
                  <a:pt x="14382" y="12863"/>
                </a:cubicBezTo>
                <a:cubicBezTo>
                  <a:pt x="14493" y="12863"/>
                  <a:pt x="14604" y="12821"/>
                  <a:pt x="14688" y="12737"/>
                </a:cubicBezTo>
                <a:cubicBezTo>
                  <a:pt x="14859" y="12563"/>
                  <a:pt x="14859" y="12284"/>
                  <a:pt x="14684" y="12114"/>
                </a:cubicBezTo>
                <a:lnTo>
                  <a:pt x="4621" y="2054"/>
                </a:lnTo>
                <a:lnTo>
                  <a:pt x="5617" y="1058"/>
                </a:lnTo>
                <a:close/>
                <a:moveTo>
                  <a:pt x="2738" y="16804"/>
                </a:moveTo>
                <a:lnTo>
                  <a:pt x="5746" y="19816"/>
                </a:lnTo>
                <a:lnTo>
                  <a:pt x="4667" y="20892"/>
                </a:lnTo>
                <a:cubicBezTo>
                  <a:pt x="4315" y="21243"/>
                  <a:pt x="3855" y="21419"/>
                  <a:pt x="3396" y="21419"/>
                </a:cubicBezTo>
                <a:cubicBezTo>
                  <a:pt x="2937" y="21419"/>
                  <a:pt x="2478" y="21243"/>
                  <a:pt x="2128" y="20892"/>
                </a:cubicBezTo>
                <a:lnTo>
                  <a:pt x="1655" y="20425"/>
                </a:lnTo>
                <a:cubicBezTo>
                  <a:pt x="955" y="19725"/>
                  <a:pt x="955" y="18587"/>
                  <a:pt x="1655" y="17887"/>
                </a:cubicBezTo>
                <a:lnTo>
                  <a:pt x="2738" y="16804"/>
                </a:lnTo>
                <a:close/>
                <a:moveTo>
                  <a:pt x="5616" y="0"/>
                </a:moveTo>
                <a:cubicBezTo>
                  <a:pt x="5504" y="0"/>
                  <a:pt x="5393" y="43"/>
                  <a:pt x="5307" y="128"/>
                </a:cubicBezTo>
                <a:lnTo>
                  <a:pt x="391" y="5049"/>
                </a:lnTo>
                <a:cubicBezTo>
                  <a:pt x="220" y="5216"/>
                  <a:pt x="220" y="5494"/>
                  <a:pt x="391" y="5661"/>
                </a:cubicBezTo>
                <a:lnTo>
                  <a:pt x="6519" y="11793"/>
                </a:lnTo>
                <a:lnTo>
                  <a:pt x="1042" y="17270"/>
                </a:lnTo>
                <a:cubicBezTo>
                  <a:pt x="1" y="18312"/>
                  <a:pt x="1" y="19997"/>
                  <a:pt x="1042" y="21038"/>
                </a:cubicBezTo>
                <a:lnTo>
                  <a:pt x="1512" y="21508"/>
                </a:lnTo>
                <a:cubicBezTo>
                  <a:pt x="2033" y="22029"/>
                  <a:pt x="2714" y="22289"/>
                  <a:pt x="3396" y="22289"/>
                </a:cubicBezTo>
                <a:cubicBezTo>
                  <a:pt x="4077" y="22289"/>
                  <a:pt x="4759" y="22029"/>
                  <a:pt x="5280" y="21508"/>
                </a:cubicBezTo>
                <a:lnTo>
                  <a:pt x="10757" y="16031"/>
                </a:lnTo>
                <a:lnTo>
                  <a:pt x="16885" y="22159"/>
                </a:lnTo>
                <a:cubicBezTo>
                  <a:pt x="16969" y="22244"/>
                  <a:pt x="17080" y="22287"/>
                  <a:pt x="17192" y="22287"/>
                </a:cubicBezTo>
                <a:cubicBezTo>
                  <a:pt x="17303" y="22287"/>
                  <a:pt x="17414" y="22244"/>
                  <a:pt x="17498" y="22159"/>
                </a:cubicBezTo>
                <a:lnTo>
                  <a:pt x="22418" y="17239"/>
                </a:lnTo>
                <a:cubicBezTo>
                  <a:pt x="22589" y="17068"/>
                  <a:pt x="22589" y="16793"/>
                  <a:pt x="22418" y="16623"/>
                </a:cubicBezTo>
                <a:lnTo>
                  <a:pt x="16293" y="10498"/>
                </a:lnTo>
                <a:lnTo>
                  <a:pt x="21172" y="5620"/>
                </a:lnTo>
                <a:cubicBezTo>
                  <a:pt x="21227" y="5564"/>
                  <a:pt x="21266" y="5494"/>
                  <a:pt x="21286" y="5418"/>
                </a:cubicBezTo>
                <a:lnTo>
                  <a:pt x="22505" y="574"/>
                </a:lnTo>
                <a:cubicBezTo>
                  <a:pt x="22576" y="290"/>
                  <a:pt x="22358" y="31"/>
                  <a:pt x="22084" y="31"/>
                </a:cubicBezTo>
                <a:cubicBezTo>
                  <a:pt x="22049" y="31"/>
                  <a:pt x="22013" y="36"/>
                  <a:pt x="21976" y="45"/>
                </a:cubicBezTo>
                <a:lnTo>
                  <a:pt x="17132" y="1264"/>
                </a:lnTo>
                <a:cubicBezTo>
                  <a:pt x="17056" y="1281"/>
                  <a:pt x="16986" y="1323"/>
                  <a:pt x="16930" y="1378"/>
                </a:cubicBezTo>
                <a:lnTo>
                  <a:pt x="12052" y="6257"/>
                </a:lnTo>
                <a:lnTo>
                  <a:pt x="8970" y="3175"/>
                </a:lnTo>
                <a:lnTo>
                  <a:pt x="5924" y="128"/>
                </a:lnTo>
                <a:cubicBezTo>
                  <a:pt x="5838" y="43"/>
                  <a:pt x="5727" y="0"/>
                  <a:pt x="56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1" name="Google Shape;801;p82"/>
          <p:cNvSpPr/>
          <p:nvPr/>
        </p:nvSpPr>
        <p:spPr>
          <a:xfrm>
            <a:off x="592462" y="953959"/>
            <a:ext cx="14851" cy="13368"/>
          </a:xfrm>
          <a:custGeom>
            <a:avLst/>
            <a:gdLst/>
            <a:ahLst/>
            <a:cxnLst/>
            <a:rect l="l" t="t" r="r" b="b"/>
            <a:pathLst>
              <a:path w="971" h="874" extrusionOk="0">
                <a:moveTo>
                  <a:pt x="542" y="0"/>
                </a:moveTo>
                <a:cubicBezTo>
                  <a:pt x="260" y="0"/>
                  <a:pt x="1" y="285"/>
                  <a:pt x="135" y="605"/>
                </a:cubicBezTo>
                <a:cubicBezTo>
                  <a:pt x="211" y="789"/>
                  <a:pt x="371" y="873"/>
                  <a:pt x="531" y="873"/>
                </a:cubicBezTo>
                <a:cubicBezTo>
                  <a:pt x="751" y="873"/>
                  <a:pt x="971" y="714"/>
                  <a:pt x="971" y="438"/>
                </a:cubicBezTo>
                <a:cubicBezTo>
                  <a:pt x="971" y="323"/>
                  <a:pt x="926" y="211"/>
                  <a:pt x="846" y="131"/>
                </a:cubicBezTo>
                <a:cubicBezTo>
                  <a:pt x="754" y="40"/>
                  <a:pt x="646" y="0"/>
                  <a:pt x="5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12" name="Google Shape;812;p82"/>
          <p:cNvGrpSpPr/>
          <p:nvPr/>
        </p:nvGrpSpPr>
        <p:grpSpPr>
          <a:xfrm>
            <a:off x="291398" y="3061540"/>
            <a:ext cx="345504" cy="343853"/>
            <a:chOff x="959324" y="3455475"/>
            <a:chExt cx="353710" cy="352019"/>
          </a:xfrm>
        </p:grpSpPr>
        <p:sp>
          <p:nvSpPr>
            <p:cNvPr id="813" name="Google Shape;813;p82"/>
            <p:cNvSpPr/>
            <p:nvPr/>
          </p:nvSpPr>
          <p:spPr>
            <a:xfrm>
              <a:off x="1029082" y="3497800"/>
              <a:ext cx="215083" cy="309678"/>
            </a:xfrm>
            <a:custGeom>
              <a:avLst/>
              <a:gdLst/>
              <a:ahLst/>
              <a:cxnLst/>
              <a:rect l="l" t="t" r="r" b="b"/>
              <a:pathLst>
                <a:path w="13615" h="19603" extrusionOk="0">
                  <a:moveTo>
                    <a:pt x="9416" y="14453"/>
                  </a:moveTo>
                  <a:lnTo>
                    <a:pt x="9416" y="16410"/>
                  </a:lnTo>
                  <a:cubicBezTo>
                    <a:pt x="9416" y="16657"/>
                    <a:pt x="9214" y="16859"/>
                    <a:pt x="8963" y="16862"/>
                  </a:cubicBezTo>
                  <a:lnTo>
                    <a:pt x="4642" y="16862"/>
                  </a:lnTo>
                  <a:cubicBezTo>
                    <a:pt x="4391" y="16859"/>
                    <a:pt x="4189" y="16657"/>
                    <a:pt x="4189" y="16410"/>
                  </a:cubicBezTo>
                  <a:lnTo>
                    <a:pt x="4189" y="14453"/>
                  </a:lnTo>
                  <a:close/>
                  <a:moveTo>
                    <a:pt x="8012" y="17733"/>
                  </a:moveTo>
                  <a:lnTo>
                    <a:pt x="8012" y="17952"/>
                  </a:lnTo>
                  <a:cubicBezTo>
                    <a:pt x="8012" y="18384"/>
                    <a:pt x="7661" y="18736"/>
                    <a:pt x="7229" y="18736"/>
                  </a:cubicBezTo>
                  <a:lnTo>
                    <a:pt x="6386" y="18736"/>
                  </a:lnTo>
                  <a:cubicBezTo>
                    <a:pt x="5954" y="18736"/>
                    <a:pt x="5603" y="18384"/>
                    <a:pt x="5603" y="17952"/>
                  </a:cubicBezTo>
                  <a:lnTo>
                    <a:pt x="5603" y="17733"/>
                  </a:lnTo>
                  <a:close/>
                  <a:moveTo>
                    <a:pt x="8837" y="0"/>
                  </a:moveTo>
                  <a:cubicBezTo>
                    <a:pt x="8654" y="0"/>
                    <a:pt x="8484" y="115"/>
                    <a:pt x="8423" y="298"/>
                  </a:cubicBezTo>
                  <a:cubicBezTo>
                    <a:pt x="8347" y="525"/>
                    <a:pt x="8468" y="772"/>
                    <a:pt x="8698" y="852"/>
                  </a:cubicBezTo>
                  <a:cubicBezTo>
                    <a:pt x="11118" y="1667"/>
                    <a:pt x="12744" y="3941"/>
                    <a:pt x="12737" y="6496"/>
                  </a:cubicBezTo>
                  <a:cubicBezTo>
                    <a:pt x="12737" y="8168"/>
                    <a:pt x="12020" y="9794"/>
                    <a:pt x="10767" y="10953"/>
                  </a:cubicBezTo>
                  <a:cubicBezTo>
                    <a:pt x="10025" y="11643"/>
                    <a:pt x="9558" y="12576"/>
                    <a:pt x="9447" y="13582"/>
                  </a:cubicBezTo>
                  <a:lnTo>
                    <a:pt x="4172" y="13582"/>
                  </a:lnTo>
                  <a:cubicBezTo>
                    <a:pt x="4071" y="12576"/>
                    <a:pt x="3604" y="11639"/>
                    <a:pt x="2855" y="10953"/>
                  </a:cubicBezTo>
                  <a:cubicBezTo>
                    <a:pt x="1595" y="9797"/>
                    <a:pt x="871" y="8171"/>
                    <a:pt x="871" y="6496"/>
                  </a:cubicBezTo>
                  <a:cubicBezTo>
                    <a:pt x="860" y="4052"/>
                    <a:pt x="2351" y="1851"/>
                    <a:pt x="4624" y="956"/>
                  </a:cubicBezTo>
                  <a:cubicBezTo>
                    <a:pt x="4847" y="869"/>
                    <a:pt x="4959" y="615"/>
                    <a:pt x="4868" y="392"/>
                  </a:cubicBezTo>
                  <a:cubicBezTo>
                    <a:pt x="4802" y="222"/>
                    <a:pt x="4638" y="117"/>
                    <a:pt x="4465" y="117"/>
                  </a:cubicBezTo>
                  <a:cubicBezTo>
                    <a:pt x="4411" y="117"/>
                    <a:pt x="4357" y="127"/>
                    <a:pt x="4304" y="149"/>
                  </a:cubicBezTo>
                  <a:cubicBezTo>
                    <a:pt x="1703" y="1183"/>
                    <a:pt x="0" y="3697"/>
                    <a:pt x="0" y="6496"/>
                  </a:cubicBezTo>
                  <a:cubicBezTo>
                    <a:pt x="0" y="8415"/>
                    <a:pt x="829" y="10274"/>
                    <a:pt x="2267" y="11594"/>
                  </a:cubicBezTo>
                  <a:cubicBezTo>
                    <a:pt x="2946" y="12214"/>
                    <a:pt x="3325" y="13095"/>
                    <a:pt x="3319" y="14014"/>
                  </a:cubicBezTo>
                  <a:lnTo>
                    <a:pt x="3319" y="16406"/>
                  </a:lnTo>
                  <a:cubicBezTo>
                    <a:pt x="3319" y="17137"/>
                    <a:pt x="3910" y="17729"/>
                    <a:pt x="4642" y="17729"/>
                  </a:cubicBezTo>
                  <a:lnTo>
                    <a:pt x="4732" y="17729"/>
                  </a:lnTo>
                  <a:lnTo>
                    <a:pt x="4732" y="17949"/>
                  </a:lnTo>
                  <a:cubicBezTo>
                    <a:pt x="4732" y="18861"/>
                    <a:pt x="5474" y="19603"/>
                    <a:pt x="6386" y="19603"/>
                  </a:cubicBezTo>
                  <a:lnTo>
                    <a:pt x="7229" y="19603"/>
                  </a:lnTo>
                  <a:cubicBezTo>
                    <a:pt x="8141" y="19603"/>
                    <a:pt x="8883" y="18861"/>
                    <a:pt x="8883" y="17949"/>
                  </a:cubicBezTo>
                  <a:lnTo>
                    <a:pt x="8883" y="17729"/>
                  </a:lnTo>
                  <a:lnTo>
                    <a:pt x="8963" y="17729"/>
                  </a:lnTo>
                  <a:cubicBezTo>
                    <a:pt x="9694" y="17729"/>
                    <a:pt x="10286" y="17137"/>
                    <a:pt x="10286" y="16406"/>
                  </a:cubicBezTo>
                  <a:lnTo>
                    <a:pt x="10286" y="14105"/>
                  </a:lnTo>
                  <a:cubicBezTo>
                    <a:pt x="10293" y="14077"/>
                    <a:pt x="10297" y="14045"/>
                    <a:pt x="10297" y="14018"/>
                  </a:cubicBezTo>
                  <a:cubicBezTo>
                    <a:pt x="10300" y="13095"/>
                    <a:pt x="10683" y="12217"/>
                    <a:pt x="11359" y="11591"/>
                  </a:cubicBezTo>
                  <a:cubicBezTo>
                    <a:pt x="12790" y="10267"/>
                    <a:pt x="13611" y="8408"/>
                    <a:pt x="13611" y="6493"/>
                  </a:cubicBezTo>
                  <a:cubicBezTo>
                    <a:pt x="13615" y="3565"/>
                    <a:pt x="11749" y="960"/>
                    <a:pt x="8977" y="23"/>
                  </a:cubicBezTo>
                  <a:cubicBezTo>
                    <a:pt x="8930" y="8"/>
                    <a:pt x="8883" y="0"/>
                    <a:pt x="8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" name="Google Shape;814;p82"/>
            <p:cNvSpPr/>
            <p:nvPr/>
          </p:nvSpPr>
          <p:spPr>
            <a:xfrm>
              <a:off x="1129676" y="3492602"/>
              <a:ext cx="14439" cy="13775"/>
            </a:xfrm>
            <a:custGeom>
              <a:avLst/>
              <a:gdLst/>
              <a:ahLst/>
              <a:cxnLst/>
              <a:rect l="l" t="t" r="r" b="b"/>
              <a:pathLst>
                <a:path w="914" h="872" extrusionOk="0">
                  <a:moveTo>
                    <a:pt x="436" y="1"/>
                  </a:moveTo>
                  <a:cubicBezTo>
                    <a:pt x="196" y="1"/>
                    <a:pt x="1" y="192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474" y="871"/>
                  </a:lnTo>
                  <a:cubicBezTo>
                    <a:pt x="715" y="871"/>
                    <a:pt x="913" y="676"/>
                    <a:pt x="913" y="436"/>
                  </a:cubicBezTo>
                  <a:cubicBezTo>
                    <a:pt x="913" y="196"/>
                    <a:pt x="718" y="1"/>
                    <a:pt x="4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" name="Google Shape;815;p82"/>
            <p:cNvSpPr/>
            <p:nvPr/>
          </p:nvSpPr>
          <p:spPr>
            <a:xfrm>
              <a:off x="1129786" y="3455475"/>
              <a:ext cx="13775" cy="25213"/>
            </a:xfrm>
            <a:custGeom>
              <a:avLst/>
              <a:gdLst/>
              <a:ahLst/>
              <a:cxnLst/>
              <a:rect l="l" t="t" r="r" b="b"/>
              <a:pathLst>
                <a:path w="872" h="1596" extrusionOk="0">
                  <a:moveTo>
                    <a:pt x="436" y="0"/>
                  </a:moveTo>
                  <a:cubicBezTo>
                    <a:pt x="196" y="0"/>
                    <a:pt x="1" y="192"/>
                    <a:pt x="1" y="435"/>
                  </a:cubicBezTo>
                  <a:lnTo>
                    <a:pt x="1" y="1160"/>
                  </a:lnTo>
                  <a:cubicBezTo>
                    <a:pt x="1" y="1400"/>
                    <a:pt x="196" y="1595"/>
                    <a:pt x="436" y="1595"/>
                  </a:cubicBezTo>
                  <a:cubicBezTo>
                    <a:pt x="676" y="1595"/>
                    <a:pt x="871" y="1400"/>
                    <a:pt x="871" y="1160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" name="Google Shape;816;p82"/>
            <p:cNvSpPr/>
            <p:nvPr/>
          </p:nvSpPr>
          <p:spPr>
            <a:xfrm>
              <a:off x="1061797" y="3472143"/>
              <a:ext cx="25655" cy="24249"/>
            </a:xfrm>
            <a:custGeom>
              <a:avLst/>
              <a:gdLst/>
              <a:ahLst/>
              <a:cxnLst/>
              <a:rect l="l" t="t" r="r" b="b"/>
              <a:pathLst>
                <a:path w="1624" h="1535" extrusionOk="0">
                  <a:moveTo>
                    <a:pt x="481" y="0"/>
                  </a:moveTo>
                  <a:cubicBezTo>
                    <a:pt x="370" y="0"/>
                    <a:pt x="258" y="43"/>
                    <a:pt x="172" y="129"/>
                  </a:cubicBezTo>
                  <a:cubicBezTo>
                    <a:pt x="1" y="300"/>
                    <a:pt x="1" y="578"/>
                    <a:pt x="179" y="749"/>
                  </a:cubicBezTo>
                  <a:lnTo>
                    <a:pt x="830" y="1404"/>
                  </a:lnTo>
                  <a:cubicBezTo>
                    <a:pt x="915" y="1491"/>
                    <a:pt x="1028" y="1535"/>
                    <a:pt x="1142" y="1535"/>
                  </a:cubicBezTo>
                  <a:cubicBezTo>
                    <a:pt x="1254" y="1535"/>
                    <a:pt x="1366" y="1492"/>
                    <a:pt x="1453" y="1407"/>
                  </a:cubicBezTo>
                  <a:cubicBezTo>
                    <a:pt x="1624" y="1233"/>
                    <a:pt x="1620" y="954"/>
                    <a:pt x="1446" y="787"/>
                  </a:cubicBezTo>
                  <a:lnTo>
                    <a:pt x="1443" y="784"/>
                  </a:lnTo>
                  <a:lnTo>
                    <a:pt x="795" y="133"/>
                  </a:lnTo>
                  <a:cubicBezTo>
                    <a:pt x="709" y="45"/>
                    <a:pt x="595" y="0"/>
                    <a:pt x="4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" name="Google Shape;817;p82"/>
            <p:cNvSpPr/>
            <p:nvPr/>
          </p:nvSpPr>
          <p:spPr>
            <a:xfrm>
              <a:off x="1187050" y="3470342"/>
              <a:ext cx="26303" cy="24960"/>
            </a:xfrm>
            <a:custGeom>
              <a:avLst/>
              <a:gdLst/>
              <a:ahLst/>
              <a:cxnLst/>
              <a:rect l="l" t="t" r="r" b="b"/>
              <a:pathLst>
                <a:path w="1665" h="1580" extrusionOk="0">
                  <a:moveTo>
                    <a:pt x="1186" y="0"/>
                  </a:moveTo>
                  <a:cubicBezTo>
                    <a:pt x="1075" y="0"/>
                    <a:pt x="963" y="43"/>
                    <a:pt x="878" y="128"/>
                  </a:cubicBezTo>
                  <a:lnTo>
                    <a:pt x="171" y="835"/>
                  </a:lnTo>
                  <a:cubicBezTo>
                    <a:pt x="1" y="1006"/>
                    <a:pt x="1" y="1281"/>
                    <a:pt x="171" y="1451"/>
                  </a:cubicBezTo>
                  <a:cubicBezTo>
                    <a:pt x="255" y="1537"/>
                    <a:pt x="366" y="1579"/>
                    <a:pt x="478" y="1579"/>
                  </a:cubicBezTo>
                  <a:cubicBezTo>
                    <a:pt x="590" y="1579"/>
                    <a:pt x="702" y="1537"/>
                    <a:pt x="788" y="1451"/>
                  </a:cubicBezTo>
                  <a:lnTo>
                    <a:pt x="1494" y="745"/>
                  </a:lnTo>
                  <a:cubicBezTo>
                    <a:pt x="1665" y="574"/>
                    <a:pt x="1665" y="295"/>
                    <a:pt x="1494" y="128"/>
                  </a:cubicBezTo>
                  <a:cubicBezTo>
                    <a:pt x="1409" y="43"/>
                    <a:pt x="1298" y="0"/>
                    <a:pt x="1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" name="Google Shape;818;p82"/>
            <p:cNvSpPr/>
            <p:nvPr/>
          </p:nvSpPr>
          <p:spPr>
            <a:xfrm>
              <a:off x="1098714" y="3568246"/>
              <a:ext cx="73016" cy="70236"/>
            </a:xfrm>
            <a:custGeom>
              <a:avLst/>
              <a:gdLst/>
              <a:ahLst/>
              <a:cxnLst/>
              <a:rect l="l" t="t" r="r" b="b"/>
              <a:pathLst>
                <a:path w="4622" h="4446" extrusionOk="0">
                  <a:moveTo>
                    <a:pt x="2397" y="872"/>
                  </a:moveTo>
                  <a:cubicBezTo>
                    <a:pt x="2572" y="872"/>
                    <a:pt x="2748" y="906"/>
                    <a:pt x="2915" y="975"/>
                  </a:cubicBezTo>
                  <a:cubicBezTo>
                    <a:pt x="3420" y="1184"/>
                    <a:pt x="3751" y="1675"/>
                    <a:pt x="3751" y="2225"/>
                  </a:cubicBezTo>
                  <a:cubicBezTo>
                    <a:pt x="3747" y="2971"/>
                    <a:pt x="3145" y="3576"/>
                    <a:pt x="2396" y="3576"/>
                  </a:cubicBezTo>
                  <a:cubicBezTo>
                    <a:pt x="1849" y="3576"/>
                    <a:pt x="1358" y="3246"/>
                    <a:pt x="1149" y="2741"/>
                  </a:cubicBezTo>
                  <a:cubicBezTo>
                    <a:pt x="941" y="2236"/>
                    <a:pt x="1055" y="1654"/>
                    <a:pt x="1442" y="1268"/>
                  </a:cubicBezTo>
                  <a:cubicBezTo>
                    <a:pt x="1700" y="1009"/>
                    <a:pt x="2046" y="872"/>
                    <a:pt x="2397" y="872"/>
                  </a:cubicBezTo>
                  <a:close/>
                  <a:moveTo>
                    <a:pt x="2396" y="0"/>
                  </a:moveTo>
                  <a:cubicBezTo>
                    <a:pt x="1498" y="0"/>
                    <a:pt x="686" y="544"/>
                    <a:pt x="345" y="1372"/>
                  </a:cubicBezTo>
                  <a:cubicBezTo>
                    <a:pt x="0" y="2205"/>
                    <a:pt x="192" y="3159"/>
                    <a:pt x="826" y="3796"/>
                  </a:cubicBezTo>
                  <a:cubicBezTo>
                    <a:pt x="1252" y="4220"/>
                    <a:pt x="1820" y="4446"/>
                    <a:pt x="2399" y="4446"/>
                  </a:cubicBezTo>
                  <a:cubicBezTo>
                    <a:pt x="2685" y="4446"/>
                    <a:pt x="2974" y="4390"/>
                    <a:pt x="3249" y="4276"/>
                  </a:cubicBezTo>
                  <a:cubicBezTo>
                    <a:pt x="4078" y="3932"/>
                    <a:pt x="4621" y="3124"/>
                    <a:pt x="4621" y="2225"/>
                  </a:cubicBezTo>
                  <a:cubicBezTo>
                    <a:pt x="4618" y="996"/>
                    <a:pt x="3625" y="4"/>
                    <a:pt x="2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" name="Google Shape;819;p82"/>
            <p:cNvSpPr/>
            <p:nvPr/>
          </p:nvSpPr>
          <p:spPr>
            <a:xfrm>
              <a:off x="1062792" y="3529413"/>
              <a:ext cx="147596" cy="147928"/>
            </a:xfrm>
            <a:custGeom>
              <a:avLst/>
              <a:gdLst/>
              <a:ahLst/>
              <a:cxnLst/>
              <a:rect l="l" t="t" r="r" b="b"/>
              <a:pathLst>
                <a:path w="9343" h="9364" extrusionOk="0">
                  <a:moveTo>
                    <a:pt x="5231" y="871"/>
                  </a:moveTo>
                  <a:lnTo>
                    <a:pt x="5231" y="1313"/>
                  </a:lnTo>
                  <a:cubicBezTo>
                    <a:pt x="5231" y="1508"/>
                    <a:pt x="5359" y="1675"/>
                    <a:pt x="5544" y="1731"/>
                  </a:cubicBezTo>
                  <a:cubicBezTo>
                    <a:pt x="6011" y="1870"/>
                    <a:pt x="6439" y="2117"/>
                    <a:pt x="6794" y="2455"/>
                  </a:cubicBezTo>
                  <a:cubicBezTo>
                    <a:pt x="6876" y="2533"/>
                    <a:pt x="6983" y="2574"/>
                    <a:pt x="7091" y="2574"/>
                  </a:cubicBezTo>
                  <a:cubicBezTo>
                    <a:pt x="7166" y="2574"/>
                    <a:pt x="7241" y="2554"/>
                    <a:pt x="7309" y="2514"/>
                  </a:cubicBezTo>
                  <a:lnTo>
                    <a:pt x="7696" y="2295"/>
                  </a:lnTo>
                  <a:lnTo>
                    <a:pt x="8253" y="3259"/>
                  </a:lnTo>
                  <a:lnTo>
                    <a:pt x="7870" y="3482"/>
                  </a:lnTo>
                  <a:cubicBezTo>
                    <a:pt x="7703" y="3576"/>
                    <a:pt x="7616" y="3771"/>
                    <a:pt x="7661" y="3959"/>
                  </a:cubicBezTo>
                  <a:cubicBezTo>
                    <a:pt x="7776" y="4433"/>
                    <a:pt x="7776" y="4927"/>
                    <a:pt x="7661" y="5401"/>
                  </a:cubicBezTo>
                  <a:cubicBezTo>
                    <a:pt x="7616" y="5589"/>
                    <a:pt x="7699" y="5784"/>
                    <a:pt x="7867" y="5881"/>
                  </a:cubicBezTo>
                  <a:lnTo>
                    <a:pt x="8250" y="6101"/>
                  </a:lnTo>
                  <a:lnTo>
                    <a:pt x="7696" y="7072"/>
                  </a:lnTo>
                  <a:lnTo>
                    <a:pt x="7309" y="6849"/>
                  </a:lnTo>
                  <a:cubicBezTo>
                    <a:pt x="7241" y="6809"/>
                    <a:pt x="7166" y="6790"/>
                    <a:pt x="7091" y="6790"/>
                  </a:cubicBezTo>
                  <a:cubicBezTo>
                    <a:pt x="6983" y="6790"/>
                    <a:pt x="6876" y="6830"/>
                    <a:pt x="6794" y="6908"/>
                  </a:cubicBezTo>
                  <a:cubicBezTo>
                    <a:pt x="6439" y="7246"/>
                    <a:pt x="6011" y="7493"/>
                    <a:pt x="5544" y="7633"/>
                  </a:cubicBezTo>
                  <a:cubicBezTo>
                    <a:pt x="5359" y="7688"/>
                    <a:pt x="5231" y="7859"/>
                    <a:pt x="5231" y="8051"/>
                  </a:cubicBezTo>
                  <a:lnTo>
                    <a:pt x="5231" y="8493"/>
                  </a:lnTo>
                  <a:lnTo>
                    <a:pt x="4116" y="8493"/>
                  </a:lnTo>
                  <a:lnTo>
                    <a:pt x="4116" y="8051"/>
                  </a:lnTo>
                  <a:cubicBezTo>
                    <a:pt x="4116" y="7859"/>
                    <a:pt x="3988" y="7688"/>
                    <a:pt x="3803" y="7633"/>
                  </a:cubicBezTo>
                  <a:cubicBezTo>
                    <a:pt x="3336" y="7493"/>
                    <a:pt x="2908" y="7246"/>
                    <a:pt x="2553" y="6908"/>
                  </a:cubicBezTo>
                  <a:cubicBezTo>
                    <a:pt x="2471" y="6830"/>
                    <a:pt x="2363" y="6790"/>
                    <a:pt x="2254" y="6790"/>
                  </a:cubicBezTo>
                  <a:cubicBezTo>
                    <a:pt x="2179" y="6790"/>
                    <a:pt x="2103" y="6809"/>
                    <a:pt x="2034" y="6849"/>
                  </a:cubicBezTo>
                  <a:lnTo>
                    <a:pt x="1651" y="7072"/>
                  </a:lnTo>
                  <a:lnTo>
                    <a:pt x="1094" y="6104"/>
                  </a:lnTo>
                  <a:lnTo>
                    <a:pt x="1477" y="5885"/>
                  </a:lnTo>
                  <a:cubicBezTo>
                    <a:pt x="1644" y="5787"/>
                    <a:pt x="1728" y="5592"/>
                    <a:pt x="1682" y="5404"/>
                  </a:cubicBezTo>
                  <a:cubicBezTo>
                    <a:pt x="1568" y="4931"/>
                    <a:pt x="1568" y="4433"/>
                    <a:pt x="1682" y="3959"/>
                  </a:cubicBezTo>
                  <a:cubicBezTo>
                    <a:pt x="1728" y="3771"/>
                    <a:pt x="1644" y="3576"/>
                    <a:pt x="1477" y="3482"/>
                  </a:cubicBezTo>
                  <a:lnTo>
                    <a:pt x="1094" y="3259"/>
                  </a:lnTo>
                  <a:lnTo>
                    <a:pt x="1651" y="2295"/>
                  </a:lnTo>
                  <a:lnTo>
                    <a:pt x="2034" y="2514"/>
                  </a:lnTo>
                  <a:cubicBezTo>
                    <a:pt x="2103" y="2554"/>
                    <a:pt x="2179" y="2574"/>
                    <a:pt x="2254" y="2574"/>
                  </a:cubicBezTo>
                  <a:cubicBezTo>
                    <a:pt x="2363" y="2574"/>
                    <a:pt x="2471" y="2533"/>
                    <a:pt x="2553" y="2455"/>
                  </a:cubicBezTo>
                  <a:cubicBezTo>
                    <a:pt x="2908" y="2117"/>
                    <a:pt x="3336" y="1870"/>
                    <a:pt x="3803" y="1731"/>
                  </a:cubicBezTo>
                  <a:cubicBezTo>
                    <a:pt x="3988" y="1675"/>
                    <a:pt x="4116" y="1508"/>
                    <a:pt x="4116" y="1313"/>
                  </a:cubicBezTo>
                  <a:lnTo>
                    <a:pt x="4116" y="871"/>
                  </a:lnTo>
                  <a:close/>
                  <a:moveTo>
                    <a:pt x="3678" y="0"/>
                  </a:moveTo>
                  <a:cubicBezTo>
                    <a:pt x="3437" y="0"/>
                    <a:pt x="3242" y="195"/>
                    <a:pt x="3242" y="435"/>
                  </a:cubicBezTo>
                  <a:lnTo>
                    <a:pt x="3242" y="1003"/>
                  </a:lnTo>
                  <a:cubicBezTo>
                    <a:pt x="2866" y="1149"/>
                    <a:pt x="2511" y="1351"/>
                    <a:pt x="2198" y="1605"/>
                  </a:cubicBezTo>
                  <a:lnTo>
                    <a:pt x="1707" y="1323"/>
                  </a:lnTo>
                  <a:cubicBezTo>
                    <a:pt x="1638" y="1283"/>
                    <a:pt x="1563" y="1264"/>
                    <a:pt x="1489" y="1264"/>
                  </a:cubicBezTo>
                  <a:cubicBezTo>
                    <a:pt x="1339" y="1264"/>
                    <a:pt x="1193" y="1342"/>
                    <a:pt x="1111" y="1480"/>
                  </a:cubicBezTo>
                  <a:lnTo>
                    <a:pt x="123" y="3200"/>
                  </a:lnTo>
                  <a:cubicBezTo>
                    <a:pt x="1" y="3409"/>
                    <a:pt x="70" y="3677"/>
                    <a:pt x="279" y="3795"/>
                  </a:cubicBezTo>
                  <a:lnTo>
                    <a:pt x="770" y="4078"/>
                  </a:lnTo>
                  <a:cubicBezTo>
                    <a:pt x="707" y="4478"/>
                    <a:pt x="707" y="4885"/>
                    <a:pt x="770" y="5286"/>
                  </a:cubicBezTo>
                  <a:lnTo>
                    <a:pt x="279" y="5568"/>
                  </a:lnTo>
                  <a:cubicBezTo>
                    <a:pt x="70" y="5690"/>
                    <a:pt x="1" y="5954"/>
                    <a:pt x="123" y="6163"/>
                  </a:cubicBezTo>
                  <a:lnTo>
                    <a:pt x="1115" y="7883"/>
                  </a:lnTo>
                  <a:cubicBezTo>
                    <a:pt x="1194" y="8021"/>
                    <a:pt x="1341" y="8099"/>
                    <a:pt x="1491" y="8099"/>
                  </a:cubicBezTo>
                  <a:cubicBezTo>
                    <a:pt x="1564" y="8099"/>
                    <a:pt x="1639" y="8080"/>
                    <a:pt x="1707" y="8040"/>
                  </a:cubicBezTo>
                  <a:lnTo>
                    <a:pt x="2201" y="7758"/>
                  </a:lnTo>
                  <a:cubicBezTo>
                    <a:pt x="2515" y="8012"/>
                    <a:pt x="2866" y="8214"/>
                    <a:pt x="3246" y="8360"/>
                  </a:cubicBezTo>
                  <a:lnTo>
                    <a:pt x="3246" y="8928"/>
                  </a:lnTo>
                  <a:cubicBezTo>
                    <a:pt x="3246" y="9168"/>
                    <a:pt x="3437" y="9363"/>
                    <a:pt x="3681" y="9363"/>
                  </a:cubicBezTo>
                  <a:lnTo>
                    <a:pt x="5666" y="9363"/>
                  </a:lnTo>
                  <a:cubicBezTo>
                    <a:pt x="5906" y="9363"/>
                    <a:pt x="6101" y="9168"/>
                    <a:pt x="6101" y="8928"/>
                  </a:cubicBezTo>
                  <a:lnTo>
                    <a:pt x="6101" y="8360"/>
                  </a:lnTo>
                  <a:cubicBezTo>
                    <a:pt x="6477" y="8214"/>
                    <a:pt x="6829" y="8012"/>
                    <a:pt x="7146" y="7758"/>
                  </a:cubicBezTo>
                  <a:lnTo>
                    <a:pt x="7637" y="8040"/>
                  </a:lnTo>
                  <a:cubicBezTo>
                    <a:pt x="7706" y="8080"/>
                    <a:pt x="7781" y="8099"/>
                    <a:pt x="7855" y="8099"/>
                  </a:cubicBezTo>
                  <a:cubicBezTo>
                    <a:pt x="8005" y="8099"/>
                    <a:pt x="8151" y="8021"/>
                    <a:pt x="8232" y="7883"/>
                  </a:cubicBezTo>
                  <a:lnTo>
                    <a:pt x="9225" y="6163"/>
                  </a:lnTo>
                  <a:cubicBezTo>
                    <a:pt x="9343" y="5954"/>
                    <a:pt x="9273" y="5690"/>
                    <a:pt x="9064" y="5568"/>
                  </a:cubicBezTo>
                  <a:lnTo>
                    <a:pt x="9061" y="5568"/>
                  </a:lnTo>
                  <a:lnTo>
                    <a:pt x="8573" y="5286"/>
                  </a:lnTo>
                  <a:cubicBezTo>
                    <a:pt x="8633" y="4885"/>
                    <a:pt x="8633" y="4478"/>
                    <a:pt x="8573" y="4078"/>
                  </a:cubicBezTo>
                  <a:lnTo>
                    <a:pt x="9061" y="3795"/>
                  </a:lnTo>
                  <a:cubicBezTo>
                    <a:pt x="9270" y="3677"/>
                    <a:pt x="9343" y="3409"/>
                    <a:pt x="9221" y="3200"/>
                  </a:cubicBezTo>
                  <a:lnTo>
                    <a:pt x="8229" y="1480"/>
                  </a:lnTo>
                  <a:cubicBezTo>
                    <a:pt x="8147" y="1342"/>
                    <a:pt x="8001" y="1264"/>
                    <a:pt x="7851" y="1264"/>
                  </a:cubicBezTo>
                  <a:cubicBezTo>
                    <a:pt x="7777" y="1264"/>
                    <a:pt x="7702" y="1283"/>
                    <a:pt x="7633" y="1323"/>
                  </a:cubicBezTo>
                  <a:lnTo>
                    <a:pt x="7142" y="1605"/>
                  </a:lnTo>
                  <a:cubicBezTo>
                    <a:pt x="6829" y="1351"/>
                    <a:pt x="6474" y="1149"/>
                    <a:pt x="6098" y="1003"/>
                  </a:cubicBezTo>
                  <a:lnTo>
                    <a:pt x="6098" y="435"/>
                  </a:lnTo>
                  <a:cubicBezTo>
                    <a:pt x="6098" y="195"/>
                    <a:pt x="5903" y="0"/>
                    <a:pt x="5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" name="Google Shape;820;p82"/>
            <p:cNvSpPr/>
            <p:nvPr/>
          </p:nvSpPr>
          <p:spPr>
            <a:xfrm>
              <a:off x="959324" y="3730198"/>
              <a:ext cx="117960" cy="77297"/>
            </a:xfrm>
            <a:custGeom>
              <a:avLst/>
              <a:gdLst/>
              <a:ahLst/>
              <a:cxnLst/>
              <a:rect l="l" t="t" r="r" b="b"/>
              <a:pathLst>
                <a:path w="7467" h="4893" extrusionOk="0">
                  <a:moveTo>
                    <a:pt x="3603" y="878"/>
                  </a:moveTo>
                  <a:cubicBezTo>
                    <a:pt x="3609" y="878"/>
                    <a:pt x="3616" y="878"/>
                    <a:pt x="3622" y="878"/>
                  </a:cubicBezTo>
                  <a:cubicBezTo>
                    <a:pt x="4479" y="888"/>
                    <a:pt x="5172" y="1585"/>
                    <a:pt x="5179" y="2445"/>
                  </a:cubicBezTo>
                  <a:lnTo>
                    <a:pt x="5179" y="2459"/>
                  </a:lnTo>
                  <a:cubicBezTo>
                    <a:pt x="5176" y="2711"/>
                    <a:pt x="5381" y="2901"/>
                    <a:pt x="5613" y="2901"/>
                  </a:cubicBezTo>
                  <a:cubicBezTo>
                    <a:pt x="5666" y="2901"/>
                    <a:pt x="5720" y="2891"/>
                    <a:pt x="5774" y="2870"/>
                  </a:cubicBezTo>
                  <a:cubicBezTo>
                    <a:pt x="5847" y="2840"/>
                    <a:pt x="5922" y="2827"/>
                    <a:pt x="5996" y="2827"/>
                  </a:cubicBezTo>
                  <a:cubicBezTo>
                    <a:pt x="6272" y="2827"/>
                    <a:pt x="6527" y="3020"/>
                    <a:pt x="6582" y="3312"/>
                  </a:cubicBezTo>
                  <a:cubicBezTo>
                    <a:pt x="6652" y="3681"/>
                    <a:pt x="6370" y="4022"/>
                    <a:pt x="5994" y="4022"/>
                  </a:cubicBezTo>
                  <a:lnTo>
                    <a:pt x="1547" y="4022"/>
                  </a:lnTo>
                  <a:cubicBezTo>
                    <a:pt x="1216" y="4022"/>
                    <a:pt x="948" y="3754"/>
                    <a:pt x="948" y="3423"/>
                  </a:cubicBezTo>
                  <a:cubicBezTo>
                    <a:pt x="948" y="3096"/>
                    <a:pt x="1216" y="2828"/>
                    <a:pt x="1547" y="2828"/>
                  </a:cubicBezTo>
                  <a:lnTo>
                    <a:pt x="1571" y="2828"/>
                  </a:lnTo>
                  <a:cubicBezTo>
                    <a:pt x="1578" y="2828"/>
                    <a:pt x="1584" y="2828"/>
                    <a:pt x="1590" y="2828"/>
                  </a:cubicBezTo>
                  <a:cubicBezTo>
                    <a:pt x="1826" y="2828"/>
                    <a:pt x="2021" y="2640"/>
                    <a:pt x="2024" y="2403"/>
                  </a:cubicBezTo>
                  <a:cubicBezTo>
                    <a:pt x="2052" y="1553"/>
                    <a:pt x="2751" y="878"/>
                    <a:pt x="3603" y="878"/>
                  </a:cubicBezTo>
                  <a:close/>
                  <a:moveTo>
                    <a:pt x="3603" y="0"/>
                  </a:moveTo>
                  <a:cubicBezTo>
                    <a:pt x="3595" y="0"/>
                    <a:pt x="3588" y="0"/>
                    <a:pt x="3580" y="0"/>
                  </a:cubicBezTo>
                  <a:cubicBezTo>
                    <a:pt x="2407" y="11"/>
                    <a:pt x="1408" y="850"/>
                    <a:pt x="1195" y="2003"/>
                  </a:cubicBezTo>
                  <a:cubicBezTo>
                    <a:pt x="474" y="2180"/>
                    <a:pt x="1" y="2866"/>
                    <a:pt x="88" y="3604"/>
                  </a:cubicBezTo>
                  <a:cubicBezTo>
                    <a:pt x="179" y="4339"/>
                    <a:pt x="805" y="4893"/>
                    <a:pt x="1547" y="4893"/>
                  </a:cubicBezTo>
                  <a:lnTo>
                    <a:pt x="5994" y="4893"/>
                  </a:lnTo>
                  <a:cubicBezTo>
                    <a:pt x="5996" y="4893"/>
                    <a:pt x="5998" y="4893"/>
                    <a:pt x="6000" y="4893"/>
                  </a:cubicBezTo>
                  <a:cubicBezTo>
                    <a:pt x="6808" y="4893"/>
                    <a:pt x="7463" y="4236"/>
                    <a:pt x="7466" y="3430"/>
                  </a:cubicBezTo>
                  <a:cubicBezTo>
                    <a:pt x="7466" y="2619"/>
                    <a:pt x="6812" y="1961"/>
                    <a:pt x="6000" y="1957"/>
                  </a:cubicBezTo>
                  <a:cubicBezTo>
                    <a:pt x="5769" y="816"/>
                    <a:pt x="4763" y="0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" name="Google Shape;821;p82"/>
            <p:cNvSpPr/>
            <p:nvPr/>
          </p:nvSpPr>
          <p:spPr>
            <a:xfrm>
              <a:off x="1211013" y="3646639"/>
              <a:ext cx="102020" cy="79714"/>
            </a:xfrm>
            <a:custGeom>
              <a:avLst/>
              <a:gdLst/>
              <a:ahLst/>
              <a:cxnLst/>
              <a:rect l="l" t="t" r="r" b="b"/>
              <a:pathLst>
                <a:path w="6458" h="5046" extrusionOk="0">
                  <a:moveTo>
                    <a:pt x="5604" y="0"/>
                  </a:moveTo>
                  <a:cubicBezTo>
                    <a:pt x="4288" y="0"/>
                    <a:pt x="3101" y="791"/>
                    <a:pt x="2585" y="2002"/>
                  </a:cubicBezTo>
                  <a:cubicBezTo>
                    <a:pt x="2511" y="1994"/>
                    <a:pt x="2438" y="1990"/>
                    <a:pt x="2366" y="1990"/>
                  </a:cubicBezTo>
                  <a:cubicBezTo>
                    <a:pt x="946" y="1990"/>
                    <a:pt x="0" y="3544"/>
                    <a:pt x="729" y="4826"/>
                  </a:cubicBezTo>
                  <a:cubicBezTo>
                    <a:pt x="806" y="4962"/>
                    <a:pt x="952" y="5046"/>
                    <a:pt x="1109" y="5046"/>
                  </a:cubicBezTo>
                  <a:lnTo>
                    <a:pt x="5994" y="5046"/>
                  </a:lnTo>
                  <a:cubicBezTo>
                    <a:pt x="6235" y="5046"/>
                    <a:pt x="6430" y="4851"/>
                    <a:pt x="6430" y="4610"/>
                  </a:cubicBezTo>
                  <a:cubicBezTo>
                    <a:pt x="6430" y="4370"/>
                    <a:pt x="6235" y="4175"/>
                    <a:pt x="5994" y="4175"/>
                  </a:cubicBezTo>
                  <a:lnTo>
                    <a:pt x="5994" y="4179"/>
                  </a:lnTo>
                  <a:lnTo>
                    <a:pt x="1391" y="4179"/>
                  </a:lnTo>
                  <a:cubicBezTo>
                    <a:pt x="1363" y="4085"/>
                    <a:pt x="1349" y="3987"/>
                    <a:pt x="1353" y="3890"/>
                  </a:cubicBezTo>
                  <a:cubicBezTo>
                    <a:pt x="1350" y="3301"/>
                    <a:pt x="1832" y="2859"/>
                    <a:pt x="2380" y="2859"/>
                  </a:cubicBezTo>
                  <a:cubicBezTo>
                    <a:pt x="2493" y="2859"/>
                    <a:pt x="2609" y="2878"/>
                    <a:pt x="2725" y="2918"/>
                  </a:cubicBezTo>
                  <a:cubicBezTo>
                    <a:pt x="2773" y="2936"/>
                    <a:pt x="2823" y="2944"/>
                    <a:pt x="2871" y="2944"/>
                  </a:cubicBezTo>
                  <a:cubicBezTo>
                    <a:pt x="3053" y="2944"/>
                    <a:pt x="3221" y="2828"/>
                    <a:pt x="3282" y="2647"/>
                  </a:cubicBezTo>
                  <a:cubicBezTo>
                    <a:pt x="3285" y="2640"/>
                    <a:pt x="3285" y="2633"/>
                    <a:pt x="3289" y="2626"/>
                  </a:cubicBezTo>
                  <a:cubicBezTo>
                    <a:pt x="3582" y="1576"/>
                    <a:pt x="4538" y="868"/>
                    <a:pt x="5600" y="868"/>
                  </a:cubicBezTo>
                  <a:cubicBezTo>
                    <a:pt x="5711" y="868"/>
                    <a:pt x="5823" y="876"/>
                    <a:pt x="5935" y="892"/>
                  </a:cubicBezTo>
                  <a:cubicBezTo>
                    <a:pt x="5956" y="895"/>
                    <a:pt x="5977" y="896"/>
                    <a:pt x="5998" y="896"/>
                  </a:cubicBezTo>
                  <a:cubicBezTo>
                    <a:pt x="6209" y="896"/>
                    <a:pt x="6394" y="738"/>
                    <a:pt x="6426" y="523"/>
                  </a:cubicBezTo>
                  <a:cubicBezTo>
                    <a:pt x="6457" y="282"/>
                    <a:pt x="6294" y="63"/>
                    <a:pt x="6057" y="32"/>
                  </a:cubicBezTo>
                  <a:cubicBezTo>
                    <a:pt x="5904" y="11"/>
                    <a:pt x="5754" y="0"/>
                    <a:pt x="5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" name="Google Shape;822;p82"/>
            <p:cNvSpPr/>
            <p:nvPr/>
          </p:nvSpPr>
          <p:spPr>
            <a:xfrm>
              <a:off x="997726" y="3604709"/>
              <a:ext cx="13760" cy="88640"/>
            </a:xfrm>
            <a:custGeom>
              <a:avLst/>
              <a:gdLst/>
              <a:ahLst/>
              <a:cxnLst/>
              <a:rect l="l" t="t" r="r" b="b"/>
              <a:pathLst>
                <a:path w="871" h="5611" extrusionOk="0">
                  <a:moveTo>
                    <a:pt x="436" y="1"/>
                  </a:moveTo>
                  <a:cubicBezTo>
                    <a:pt x="192" y="1"/>
                    <a:pt x="0" y="196"/>
                    <a:pt x="0" y="436"/>
                  </a:cubicBezTo>
                  <a:lnTo>
                    <a:pt x="0" y="5179"/>
                  </a:lnTo>
                  <a:cubicBezTo>
                    <a:pt x="0" y="5419"/>
                    <a:pt x="192" y="5610"/>
                    <a:pt x="436" y="5610"/>
                  </a:cubicBezTo>
                  <a:cubicBezTo>
                    <a:pt x="676" y="5610"/>
                    <a:pt x="871" y="5419"/>
                    <a:pt x="871" y="5179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" name="Google Shape;823;p82"/>
            <p:cNvSpPr/>
            <p:nvPr/>
          </p:nvSpPr>
          <p:spPr>
            <a:xfrm>
              <a:off x="960603" y="3662042"/>
              <a:ext cx="13760" cy="64043"/>
            </a:xfrm>
            <a:custGeom>
              <a:avLst/>
              <a:gdLst/>
              <a:ahLst/>
              <a:cxnLst/>
              <a:rect l="l" t="t" r="r" b="b"/>
              <a:pathLst>
                <a:path w="871" h="4054" extrusionOk="0">
                  <a:moveTo>
                    <a:pt x="435" y="0"/>
                  </a:moveTo>
                  <a:cubicBezTo>
                    <a:pt x="192" y="0"/>
                    <a:pt x="0" y="195"/>
                    <a:pt x="0" y="435"/>
                  </a:cubicBezTo>
                  <a:lnTo>
                    <a:pt x="0" y="3618"/>
                  </a:lnTo>
                  <a:cubicBezTo>
                    <a:pt x="0" y="3858"/>
                    <a:pt x="192" y="4053"/>
                    <a:pt x="435" y="4053"/>
                  </a:cubicBezTo>
                  <a:cubicBezTo>
                    <a:pt x="676" y="4053"/>
                    <a:pt x="871" y="3858"/>
                    <a:pt x="871" y="361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" name="Google Shape;824;p82"/>
            <p:cNvSpPr/>
            <p:nvPr/>
          </p:nvSpPr>
          <p:spPr>
            <a:xfrm>
              <a:off x="996130" y="3575798"/>
              <a:ext cx="15355" cy="1380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0"/>
                    <a:pt x="370" y="874"/>
                    <a:pt x="530" y="874"/>
                  </a:cubicBezTo>
                  <a:cubicBezTo>
                    <a:pt x="751" y="874"/>
                    <a:pt x="972" y="714"/>
                    <a:pt x="972" y="438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5" name="Google Shape;825;p82"/>
            <p:cNvSpPr/>
            <p:nvPr/>
          </p:nvSpPr>
          <p:spPr>
            <a:xfrm>
              <a:off x="1261689" y="3509823"/>
              <a:ext cx="13775" cy="75101"/>
            </a:xfrm>
            <a:custGeom>
              <a:avLst/>
              <a:gdLst/>
              <a:ahLst/>
              <a:cxnLst/>
              <a:rect l="l" t="t" r="r" b="b"/>
              <a:pathLst>
                <a:path w="872" h="4754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318"/>
                  </a:lnTo>
                  <a:cubicBezTo>
                    <a:pt x="1" y="4558"/>
                    <a:pt x="196" y="4753"/>
                    <a:pt x="436" y="4753"/>
                  </a:cubicBezTo>
                  <a:cubicBezTo>
                    <a:pt x="676" y="4753"/>
                    <a:pt x="871" y="4558"/>
                    <a:pt x="871" y="4318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" name="Google Shape;826;p82"/>
            <p:cNvSpPr/>
            <p:nvPr/>
          </p:nvSpPr>
          <p:spPr>
            <a:xfrm>
              <a:off x="1298827" y="3455475"/>
              <a:ext cx="13760" cy="83300"/>
            </a:xfrm>
            <a:custGeom>
              <a:avLst/>
              <a:gdLst/>
              <a:ahLst/>
              <a:cxnLst/>
              <a:rect l="l" t="t" r="r" b="b"/>
              <a:pathLst>
                <a:path w="871" h="5273" extrusionOk="0">
                  <a:moveTo>
                    <a:pt x="435" y="0"/>
                  </a:moveTo>
                  <a:cubicBezTo>
                    <a:pt x="195" y="0"/>
                    <a:pt x="0" y="192"/>
                    <a:pt x="0" y="435"/>
                  </a:cubicBezTo>
                  <a:lnTo>
                    <a:pt x="0" y="4837"/>
                  </a:lnTo>
                  <a:cubicBezTo>
                    <a:pt x="0" y="5077"/>
                    <a:pt x="195" y="5272"/>
                    <a:pt x="435" y="5272"/>
                  </a:cubicBezTo>
                  <a:cubicBezTo>
                    <a:pt x="676" y="5272"/>
                    <a:pt x="871" y="5077"/>
                    <a:pt x="871" y="4837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" name="Google Shape;827;p82"/>
            <p:cNvSpPr/>
            <p:nvPr/>
          </p:nvSpPr>
          <p:spPr>
            <a:xfrm>
              <a:off x="1260157" y="3600001"/>
              <a:ext cx="15308" cy="13839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1"/>
                  </a:moveTo>
                  <a:cubicBezTo>
                    <a:pt x="259" y="1"/>
                    <a:pt x="1" y="286"/>
                    <a:pt x="133" y="605"/>
                  </a:cubicBezTo>
                  <a:cubicBezTo>
                    <a:pt x="209" y="791"/>
                    <a:pt x="369" y="876"/>
                    <a:pt x="529" y="876"/>
                  </a:cubicBezTo>
                  <a:cubicBezTo>
                    <a:pt x="749" y="876"/>
                    <a:pt x="968" y="716"/>
                    <a:pt x="968" y="442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0" name="Google Shape;1050;p91"/>
          <p:cNvPicPr preferRelativeResize="0"/>
          <p:nvPr/>
        </p:nvPicPr>
        <p:blipFill rotWithShape="1">
          <a:blip r:embed="rId1"/>
          <a:srcRect l="28291" r="7263"/>
          <a:stretch>
            <a:fillRect/>
          </a:stretch>
        </p:blipFill>
        <p:spPr>
          <a:xfrm>
            <a:off x="3250600" y="0"/>
            <a:ext cx="58934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1" name="Google Shape;1051;p91"/>
          <p:cNvSpPr/>
          <p:nvPr/>
        </p:nvSpPr>
        <p:spPr>
          <a:xfrm>
            <a:off x="2739390" y="296545"/>
            <a:ext cx="4328160" cy="45504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54" name="Google Shape;1054;p91"/>
          <p:cNvSpPr txBox="1"/>
          <p:nvPr/>
        </p:nvSpPr>
        <p:spPr>
          <a:xfrm>
            <a:off x="5081825" y="781745"/>
            <a:ext cx="10953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055" name="Google Shape;1055;p91"/>
          <p:cNvSpPr txBox="1"/>
          <p:nvPr/>
        </p:nvSpPr>
        <p:spPr>
          <a:xfrm>
            <a:off x="5081822" y="2410109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058" name="Google Shape;1058;p91"/>
          <p:cNvSpPr txBox="1"/>
          <p:nvPr/>
        </p:nvSpPr>
        <p:spPr>
          <a:xfrm>
            <a:off x="5081822" y="4188023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059" name="Google Shape;1059;p91"/>
          <p:cNvSpPr txBox="1"/>
          <p:nvPr/>
        </p:nvSpPr>
        <p:spPr>
          <a:xfrm>
            <a:off x="5081822" y="4420386"/>
            <a:ext cx="10974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grpSp>
        <p:nvGrpSpPr>
          <p:cNvPr id="1063" name="Google Shape;1063;p91"/>
          <p:cNvGrpSpPr/>
          <p:nvPr/>
        </p:nvGrpSpPr>
        <p:grpSpPr>
          <a:xfrm>
            <a:off x="3237130" y="101275"/>
            <a:ext cx="5806849" cy="4935100"/>
            <a:chOff x="4571486" y="101275"/>
            <a:chExt cx="4473000" cy="4935100"/>
          </a:xfrm>
        </p:grpSpPr>
        <p:cxnSp>
          <p:nvCxnSpPr>
            <p:cNvPr id="1064" name="Google Shape;1064;p9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9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9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3" name="Google Shape;1057;p91"/>
          <p:cNvCxnSpPr/>
          <p:nvPr/>
        </p:nvCxnSpPr>
        <p:spPr>
          <a:xfrm flipV="1">
            <a:off x="-50027" y="1538425"/>
            <a:ext cx="4656455" cy="2667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049" name="Google Shape;1049;p91"/>
          <p:cNvSpPr txBox="1"/>
          <p:nvPr>
            <p:ph type="title"/>
          </p:nvPr>
        </p:nvSpPr>
        <p:spPr>
          <a:xfrm>
            <a:off x="1332230" y="1891030"/>
            <a:ext cx="5259705" cy="11468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6000">
                <a:sym typeface="+mn-ea"/>
              </a:rPr>
              <a:t>Project Scope and Requirements</a:t>
            </a:r>
            <a:endParaRPr lang="en-GB" sz="6000"/>
          </a:p>
        </p:txBody>
      </p:sp>
      <p:cxnSp>
        <p:nvCxnSpPr>
          <p:cNvPr id="1057" name="Google Shape;1057;p91"/>
          <p:cNvCxnSpPr/>
          <p:nvPr/>
        </p:nvCxnSpPr>
        <p:spPr>
          <a:xfrm flipV="1">
            <a:off x="2373133" y="3219270"/>
            <a:ext cx="4656455" cy="2667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1;p91"/>
          <p:cNvSpPr/>
          <p:nvPr/>
        </p:nvSpPr>
        <p:spPr>
          <a:xfrm>
            <a:off x="3019425" y="-13970"/>
            <a:ext cx="6136005" cy="515747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00" name="Google Shape;1300;p97"/>
          <p:cNvSpPr/>
          <p:nvPr/>
        </p:nvSpPr>
        <p:spPr>
          <a:xfrm>
            <a:off x="4080510" y="0"/>
            <a:ext cx="4675505" cy="478409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01" name="Google Shape;1301;p97"/>
          <p:cNvSpPr txBox="1"/>
          <p:nvPr>
            <p:ph type="title"/>
          </p:nvPr>
        </p:nvSpPr>
        <p:spPr>
          <a:xfrm>
            <a:off x="-42545" y="1247140"/>
            <a:ext cx="3026410" cy="11912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Requirements:</a:t>
            </a:r>
            <a:endParaRPr lang="en-GB"/>
          </a:p>
        </p:txBody>
      </p:sp>
      <p:sp>
        <p:nvSpPr>
          <p:cNvPr id="1302" name="Google Shape;1302;p97"/>
          <p:cNvSpPr txBox="1"/>
          <p:nvPr>
            <p:ph type="subTitle" idx="1"/>
          </p:nvPr>
        </p:nvSpPr>
        <p:spPr>
          <a:xfrm>
            <a:off x="4083050" y="166370"/>
            <a:ext cx="2196465" cy="2197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User Management</a:t>
            </a:r>
            <a:endParaRPr lang="en-US" altLang="en-GB"/>
          </a:p>
        </p:txBody>
      </p:sp>
      <p:sp>
        <p:nvSpPr>
          <p:cNvPr id="1303" name="Google Shape;1303;p97"/>
          <p:cNvSpPr txBox="1"/>
          <p:nvPr>
            <p:ph type="subTitle" idx="2"/>
          </p:nvPr>
        </p:nvSpPr>
        <p:spPr>
          <a:xfrm>
            <a:off x="4298315" y="385445"/>
            <a:ext cx="4458335" cy="6051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Admins manage properties, property managers handle assigned properties, and users access listing</a:t>
            </a:r>
            <a:endParaRPr lang="en-US" altLang="en-GB"/>
          </a:p>
        </p:txBody>
      </p:sp>
      <p:sp>
        <p:nvSpPr>
          <p:cNvPr id="1306" name="Google Shape;1306;p97"/>
          <p:cNvSpPr txBox="1"/>
          <p:nvPr>
            <p:ph type="subTitle" idx="4"/>
          </p:nvPr>
        </p:nvSpPr>
        <p:spPr>
          <a:xfrm>
            <a:off x="4067810" y="1957705"/>
            <a:ext cx="4251325" cy="621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/>
              <a:t>allow property managers to add, update, and delete property listings, including details such as location, size, amenities, and pricing. Users should be able to view property details and search/filter listings based on specific criteria</a:t>
            </a:r>
            <a:endParaRPr lang="en-US" altLang="en-GB" sz="1200"/>
          </a:p>
        </p:txBody>
      </p:sp>
      <p:sp>
        <p:nvSpPr>
          <p:cNvPr id="1307" name="Google Shape;1307;p97"/>
          <p:cNvSpPr txBox="1"/>
          <p:nvPr>
            <p:ph type="subTitle" idx="5"/>
          </p:nvPr>
        </p:nvSpPr>
        <p:spPr>
          <a:xfrm>
            <a:off x="4083050" y="1268730"/>
            <a:ext cx="3401695" cy="2222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Property Management Module</a:t>
            </a:r>
            <a:endParaRPr lang="en-GB" sz="2200"/>
          </a:p>
        </p:txBody>
      </p:sp>
      <p:cxnSp>
        <p:nvCxnSpPr>
          <p:cNvPr id="1308" name="Google Shape;1308;p97"/>
          <p:cNvCxnSpPr/>
          <p:nvPr/>
        </p:nvCxnSpPr>
        <p:spPr>
          <a:xfrm>
            <a:off x="9044700" y="114800"/>
            <a:ext cx="0" cy="4914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9" name="Google Shape;1309;p97"/>
          <p:cNvSpPr txBox="1"/>
          <p:nvPr>
            <p:ph type="subTitle" idx="7"/>
          </p:nvPr>
        </p:nvSpPr>
        <p:spPr>
          <a:xfrm>
            <a:off x="4140200" y="3404870"/>
            <a:ext cx="3721735" cy="7067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should track key lease details such as start and end dates, payment terms, and any special conditions.</a:t>
            </a:r>
            <a:endParaRPr lang="en-GB"/>
          </a:p>
        </p:txBody>
      </p:sp>
      <p:cxnSp>
        <p:nvCxnSpPr>
          <p:cNvPr id="1310" name="Google Shape;1310;p97"/>
          <p:cNvCxnSpPr/>
          <p:nvPr/>
        </p:nvCxnSpPr>
        <p:spPr>
          <a:xfrm>
            <a:off x="3031987" y="107025"/>
            <a:ext cx="60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97"/>
          <p:cNvCxnSpPr/>
          <p:nvPr/>
        </p:nvCxnSpPr>
        <p:spPr>
          <a:xfrm>
            <a:off x="3019425" y="5037000"/>
            <a:ext cx="6035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2" name="Google Shape;1312;p97"/>
          <p:cNvSpPr txBox="1"/>
          <p:nvPr>
            <p:ph type="subTitle" idx="8"/>
          </p:nvPr>
        </p:nvSpPr>
        <p:spPr>
          <a:xfrm>
            <a:off x="4068445" y="2854960"/>
            <a:ext cx="2921635" cy="4527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Lease Agreement Management</a:t>
            </a:r>
            <a:endParaRPr lang="en-US" alt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107315" y="699770"/>
            <a:ext cx="3166745" cy="1555115"/>
          </a:xfrm>
        </p:spPr>
        <p:txBody>
          <a:bodyPr/>
          <a:p>
            <a:r>
              <a:rPr lang="en-GB">
                <a:sym typeface="+mn-ea"/>
              </a:rPr>
              <a:t>Functional Requirements:</a:t>
            </a:r>
            <a:endParaRPr lang="en-US"/>
          </a:p>
        </p:txBody>
      </p:sp>
      <p:sp>
        <p:nvSpPr>
          <p:cNvPr id="5" name="Subtitle 4"/>
          <p:cNvSpPr/>
          <p:nvPr>
            <p:ph type="subTitle" idx="1"/>
          </p:nvPr>
        </p:nvSpPr>
        <p:spPr>
          <a:xfrm>
            <a:off x="3321685" y="2788285"/>
            <a:ext cx="2669540" cy="309880"/>
          </a:xfrm>
        </p:spPr>
        <p:txBody>
          <a:bodyPr/>
          <a:p>
            <a:r>
              <a:rPr lang="en-US"/>
              <a:t>Automated Payment Generation:</a:t>
            </a:r>
            <a:endParaRPr lang="en-US"/>
          </a:p>
        </p:txBody>
      </p:sp>
      <p:sp>
        <p:nvSpPr>
          <p:cNvPr id="6" name="Subtitle 5"/>
          <p:cNvSpPr/>
          <p:nvPr>
            <p:ph type="subTitle" idx="2"/>
          </p:nvPr>
        </p:nvSpPr>
        <p:spPr>
          <a:xfrm>
            <a:off x="3906520" y="3458210"/>
            <a:ext cx="4931410" cy="1115695"/>
          </a:xfrm>
        </p:spPr>
        <p:txBody>
          <a:bodyPr/>
          <a:p>
            <a:r>
              <a:rPr lang="en-US"/>
              <a:t>generate upcoming payment records based on established lease agreements.</a:t>
            </a:r>
            <a:endParaRPr lang="en-US"/>
          </a:p>
          <a:p>
            <a:r>
              <a:rPr lang="en-US"/>
              <a:t>scheduled payments are created without manual intervention, reducing errors and ensuring that both tenants and property managers are consistently informed</a:t>
            </a:r>
            <a:endParaRPr lang="en-US"/>
          </a:p>
        </p:txBody>
      </p:sp>
      <p:sp>
        <p:nvSpPr>
          <p:cNvPr id="7" name="Subtitle 6"/>
          <p:cNvSpPr/>
          <p:nvPr>
            <p:ph type="subTitle" idx="3"/>
          </p:nvPr>
        </p:nvSpPr>
        <p:spPr/>
        <p:txBody>
          <a:bodyPr/>
          <a:p>
            <a:r>
              <a:rPr lang="en-US"/>
              <a:t>Document Management</a:t>
            </a:r>
            <a:endParaRPr lang="en-US"/>
          </a:p>
        </p:txBody>
      </p:sp>
      <p:sp>
        <p:nvSpPr>
          <p:cNvPr id="8" name="Subtitle 7"/>
          <p:cNvSpPr/>
          <p:nvPr>
            <p:ph type="subTitle" idx="4"/>
          </p:nvPr>
        </p:nvSpPr>
        <p:spPr>
          <a:xfrm>
            <a:off x="3629660" y="883285"/>
            <a:ext cx="5523865" cy="1591310"/>
          </a:xfrm>
        </p:spPr>
        <p:txBody>
          <a:bodyPr/>
          <a:p>
            <a:r>
              <a:rPr lang="en-US"/>
              <a:t>support uploading and managing important documents related to properties and leases, such as contracts, inspection reports, and correspondence. Users should be able to easily access, download these documents.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260985" y="539750"/>
            <a:ext cx="2621280" cy="1346835"/>
          </a:xfrm>
        </p:spPr>
        <p:txBody>
          <a:bodyPr/>
          <a:p>
            <a:r>
              <a:rPr>
                <a:sym typeface="+mn-ea"/>
              </a:rPr>
              <a:t>Target users or beneficiaries</a:t>
            </a:r>
            <a:endParaRPr lang="en-US"/>
          </a:p>
        </p:txBody>
      </p:sp>
      <p:sp>
        <p:nvSpPr>
          <p:cNvPr id="5" name="Subtitle 4"/>
          <p:cNvSpPr/>
          <p:nvPr>
            <p:ph type="subTitle" idx="1"/>
          </p:nvPr>
        </p:nvSpPr>
        <p:spPr>
          <a:xfrm>
            <a:off x="3599460" y="324235"/>
            <a:ext cx="1874400" cy="278100"/>
          </a:xfrm>
        </p:spPr>
        <p:txBody>
          <a:bodyPr/>
          <a:p>
            <a:r>
              <a:rPr lang="en-US"/>
              <a:t>Property Managers:</a:t>
            </a:r>
            <a:endParaRPr lang="en-US"/>
          </a:p>
        </p:txBody>
      </p:sp>
      <p:sp>
        <p:nvSpPr>
          <p:cNvPr id="6" name="Subtitle 5"/>
          <p:cNvSpPr/>
          <p:nvPr>
            <p:ph type="subTitle" idx="2"/>
          </p:nvPr>
        </p:nvSpPr>
        <p:spPr>
          <a:xfrm>
            <a:off x="3598545" y="912495"/>
            <a:ext cx="5412740" cy="473075"/>
          </a:xfrm>
        </p:spPr>
        <p:txBody>
          <a:bodyPr/>
          <a:p>
            <a:r>
              <a:rPr lang="en-US"/>
              <a:t>benefit from streamlined</a:t>
            </a:r>
            <a:endParaRPr lang="en-US"/>
          </a:p>
          <a:p>
            <a:r>
              <a:rPr lang="en-US"/>
              <a:t> management of listings,</a:t>
            </a:r>
            <a:r>
              <a:rPr lang="en-US">
                <a:solidFill>
                  <a:schemeClr val="bg1"/>
                </a:solidFill>
              </a:rPr>
              <a:t> tenants, lease agreements.</a:t>
            </a:r>
            <a:endParaRPr lang="en-US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ubtitle 6"/>
          <p:cNvSpPr/>
          <p:nvPr>
            <p:ph type="subTitle" idx="3"/>
          </p:nvPr>
        </p:nvSpPr>
        <p:spPr>
          <a:xfrm>
            <a:off x="4715790" y="1779821"/>
            <a:ext cx="1874400" cy="278100"/>
          </a:xfrm>
        </p:spPr>
        <p:txBody>
          <a:bodyPr/>
          <a:p>
            <a:r>
              <a:rPr lang="en-US"/>
              <a:t>Tenants:</a:t>
            </a:r>
            <a:endParaRPr lang="en-US"/>
          </a:p>
        </p:txBody>
      </p:sp>
      <p:sp>
        <p:nvSpPr>
          <p:cNvPr id="8" name="Subtitle 7"/>
          <p:cNvSpPr/>
          <p:nvPr>
            <p:ph type="subTitle" idx="4"/>
          </p:nvPr>
        </p:nvSpPr>
        <p:spPr>
          <a:xfrm>
            <a:off x="5848350" y="2211705"/>
            <a:ext cx="3006090" cy="473075"/>
          </a:xfrm>
        </p:spPr>
        <p:txBody>
          <a:bodyPr/>
          <a:p>
            <a:r>
              <a:rPr lang="en-US">
                <a:solidFill>
                  <a:schemeClr val="bg1"/>
                </a:solidFill>
              </a:rPr>
              <a:t>They will have easy access to view lease details, make rent payments, and report issues.</a:t>
            </a:r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Subtitle 8"/>
          <p:cNvSpPr/>
          <p:nvPr>
            <p:ph type="subTitle" idx="5"/>
          </p:nvPr>
        </p:nvSpPr>
        <p:spPr>
          <a:xfrm>
            <a:off x="3995700" y="3147605"/>
            <a:ext cx="1874400" cy="278100"/>
          </a:xfrm>
        </p:spPr>
        <p:txBody>
          <a:bodyPr/>
          <a:p>
            <a:r>
              <a:rPr lang="en-US"/>
              <a:t>Real Estate Agencies:</a:t>
            </a:r>
            <a:endParaRPr lang="en-US"/>
          </a:p>
        </p:txBody>
      </p:sp>
      <p:sp>
        <p:nvSpPr>
          <p:cNvPr id="10" name="Subtitle 9"/>
          <p:cNvSpPr/>
          <p:nvPr>
            <p:ph type="subTitle" idx="6"/>
          </p:nvPr>
        </p:nvSpPr>
        <p:spPr>
          <a:xfrm>
            <a:off x="5795645" y="3507740"/>
            <a:ext cx="2949575" cy="800100"/>
          </a:xfrm>
        </p:spPr>
        <p:txBody>
          <a:bodyPr/>
          <a:p>
            <a:r>
              <a:rPr lang="en-US" sz="1200">
                <a:solidFill>
                  <a:schemeClr val="bg1"/>
                </a:solidFill>
              </a:rPr>
              <a:t>Agencies will gain improved efficiency in tracking tenant information and payments.</a:t>
            </a:r>
            <a:endParaRPr lang="en-US" sz="1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Title 9"/>
          <p:cNvSpPr/>
          <p:nvPr>
            <p:ph type="title"/>
          </p:nvPr>
        </p:nvSpPr>
        <p:spPr>
          <a:xfrm>
            <a:off x="3131820" y="2237740"/>
            <a:ext cx="6036945" cy="657860"/>
          </a:xfrm>
        </p:spPr>
        <p:txBody>
          <a:bodyPr/>
          <a:p>
            <a:r>
              <a:rPr sz="4000">
                <a:sym typeface="+mn-ea"/>
              </a:rPr>
              <a:t>System Architecture/Design</a:t>
            </a:r>
            <a:endParaRPr 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98"/>
          <p:cNvSpPr/>
          <p:nvPr/>
        </p:nvSpPr>
        <p:spPr>
          <a:xfrm rot="10800000">
            <a:off x="2540" y="1609725"/>
            <a:ext cx="9151620" cy="286131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18" name="Google Shape;1318;p98"/>
          <p:cNvSpPr txBox="1"/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  <a:sym typeface="+mn-ea"/>
              </a:rPr>
              <a:t>Presentation </a:t>
            </a:r>
            <a:r>
              <a:rPr lang="en-GB">
                <a:sym typeface="+mn-ea"/>
              </a:rPr>
              <a:t>Layer</a:t>
            </a:r>
            <a:endParaRPr lang="en-US" altLang="en-GB"/>
          </a:p>
        </p:txBody>
      </p:sp>
      <p:sp>
        <p:nvSpPr>
          <p:cNvPr id="1319" name="Google Shape;1319;p98"/>
          <p:cNvSpPr txBox="1"/>
          <p:nvPr>
            <p:ph type="subTitle" idx="1"/>
          </p:nvPr>
        </p:nvSpPr>
        <p:spPr>
          <a:xfrm>
            <a:off x="179070" y="1092835"/>
            <a:ext cx="1475105" cy="6146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</a:rPr>
              <a:t>Controllers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1320" name="Google Shape;1320;p98"/>
          <p:cNvSpPr txBox="1"/>
          <p:nvPr>
            <p:ph type="subTitle" idx="2"/>
          </p:nvPr>
        </p:nvSpPr>
        <p:spPr>
          <a:xfrm>
            <a:off x="236220" y="1707515"/>
            <a:ext cx="2668270" cy="9150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Handle user requests and manage the flow of data between the view and the business layer.</a:t>
            </a:r>
            <a:endParaRPr lang="en-GB"/>
          </a:p>
        </p:txBody>
      </p:sp>
      <p:sp>
        <p:nvSpPr>
          <p:cNvPr id="1321" name="Google Shape;1321;p98"/>
          <p:cNvSpPr txBox="1"/>
          <p:nvPr>
            <p:ph type="subTitle" idx="6"/>
          </p:nvPr>
        </p:nvSpPr>
        <p:spPr>
          <a:xfrm>
            <a:off x="6046470" y="3003550"/>
            <a:ext cx="2988945" cy="12814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Offer a service-based interface for external systems or components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DTOs (Data Transfer Objects): Used for data exchange between layers.</a:t>
            </a:r>
            <a:endParaRPr lang="en-GB"/>
          </a:p>
        </p:txBody>
      </p:sp>
      <p:sp>
        <p:nvSpPr>
          <p:cNvPr id="1322" name="Google Shape;1322;p98"/>
          <p:cNvSpPr txBox="1"/>
          <p:nvPr>
            <p:ph type="subTitle" idx="3"/>
          </p:nvPr>
        </p:nvSpPr>
        <p:spPr>
          <a:xfrm>
            <a:off x="5971212" y="264334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Service Layer</a:t>
            </a:r>
            <a:endParaRPr lang="en-GB"/>
          </a:p>
        </p:txBody>
      </p:sp>
      <p:sp>
        <p:nvSpPr>
          <p:cNvPr id="1323" name="Google Shape;1323;p98"/>
          <p:cNvSpPr txBox="1"/>
          <p:nvPr>
            <p:ph type="subTitle" idx="4"/>
          </p:nvPr>
        </p:nvSpPr>
        <p:spPr>
          <a:xfrm>
            <a:off x="5887720" y="1275080"/>
            <a:ext cx="3004185" cy="6502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</a:rPr>
              <a:t>Data Access Layer </a:t>
            </a:r>
            <a:r>
              <a:rPr lang="en-GB"/>
              <a:t>(DataAccessLayer project):</a:t>
            </a:r>
            <a:endParaRPr lang="en-GB"/>
          </a:p>
        </p:txBody>
      </p:sp>
      <p:pic>
        <p:nvPicPr>
          <p:cNvPr id="3" name="Picture 2" descr="Screenshot 2024-09-12 1829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7675" y="987425"/>
            <a:ext cx="2900045" cy="3677285"/>
          </a:xfrm>
          <a:prstGeom prst="rect">
            <a:avLst/>
          </a:prstGeom>
        </p:spPr>
      </p:pic>
      <p:cxnSp>
        <p:nvCxnSpPr>
          <p:cNvPr id="1336" name="Google Shape;1336;p99"/>
          <p:cNvCxnSpPr/>
          <p:nvPr/>
        </p:nvCxnSpPr>
        <p:spPr>
          <a:xfrm flipV="1">
            <a:off x="102175" y="1635595"/>
            <a:ext cx="5080" cy="284099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Google Shape;1336;p99"/>
          <p:cNvCxnSpPr/>
          <p:nvPr/>
        </p:nvCxnSpPr>
        <p:spPr>
          <a:xfrm flipV="1">
            <a:off x="9035990" y="1642580"/>
            <a:ext cx="5080" cy="284099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319;p98"/>
          <p:cNvSpPr txBox="1"/>
          <p:nvPr/>
        </p:nvSpPr>
        <p:spPr>
          <a:xfrm>
            <a:off x="179070" y="2607945"/>
            <a:ext cx="806450" cy="2298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0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ym typeface="+mn-ea"/>
              </a:rPr>
              <a:t>Views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Google Shape;1320;p98"/>
          <p:cNvSpPr txBox="1"/>
          <p:nvPr/>
        </p:nvSpPr>
        <p:spPr>
          <a:xfrm>
            <a:off x="236220" y="2788920"/>
            <a:ext cx="2379980" cy="7010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Render the user interface using Razor syntax.</a:t>
            </a:r>
            <a:endParaRPr lang="en-GB"/>
          </a:p>
        </p:txBody>
      </p:sp>
      <p:sp>
        <p:nvSpPr>
          <p:cNvPr id="7" name="Text Box 6"/>
          <p:cNvSpPr txBox="1"/>
          <p:nvPr/>
        </p:nvSpPr>
        <p:spPr>
          <a:xfrm>
            <a:off x="179070" y="3651885"/>
            <a:ext cx="3048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bg1"/>
                </a:solidFill>
              </a:rPr>
              <a:t>Models: Represent the data structures used in views.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3" name="Google Shape;1333;p99"/>
          <p:cNvPicPr preferRelativeResize="0"/>
          <p:nvPr/>
        </p:nvPicPr>
        <p:blipFill rotWithShape="1">
          <a:blip r:embed="rId1"/>
          <a:srcRect l="40368" r="40368"/>
          <a:stretch>
            <a:fillRect/>
          </a:stretch>
        </p:blipFill>
        <p:spPr>
          <a:xfrm>
            <a:off x="3693000" y="0"/>
            <a:ext cx="1803326" cy="5265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99"/>
          <p:cNvSpPr txBox="1"/>
          <p:nvPr>
            <p:ph type="title"/>
          </p:nvPr>
        </p:nvSpPr>
        <p:spPr>
          <a:xfrm>
            <a:off x="118110" y="321310"/>
            <a:ext cx="4330700" cy="599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Technology stack</a:t>
            </a:r>
            <a:endParaRPr lang="en-US" altLang="en-GB"/>
          </a:p>
        </p:txBody>
      </p:sp>
      <p:sp>
        <p:nvSpPr>
          <p:cNvPr id="1335" name="Google Shape;1335;p99"/>
          <p:cNvSpPr txBox="1"/>
          <p:nvPr/>
        </p:nvSpPr>
        <p:spPr>
          <a:xfrm>
            <a:off x="744792" y="1332848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Short terms</a:t>
            </a:r>
            <a:endParaRPr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cxnSp>
        <p:nvCxnSpPr>
          <p:cNvPr id="1336" name="Google Shape;1336;p99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7" name="Google Shape;1337;p99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8" name="Google Shape;1338;p99"/>
          <p:cNvCxnSpPr/>
          <p:nvPr/>
        </p:nvCxnSpPr>
        <p:spPr>
          <a:xfrm>
            <a:off x="3687600" y="5037300"/>
            <a:ext cx="1814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9" name="Google Shape;1339;p99"/>
          <p:cNvCxnSpPr/>
          <p:nvPr/>
        </p:nvCxnSpPr>
        <p:spPr>
          <a:xfrm>
            <a:off x="3687600" y="106200"/>
            <a:ext cx="1814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0" name="Google Shape;1340;p99"/>
          <p:cNvSpPr txBox="1"/>
          <p:nvPr>
            <p:ph type="subTitle" idx="1"/>
          </p:nvPr>
        </p:nvSpPr>
        <p:spPr>
          <a:xfrm>
            <a:off x="638712" y="369595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2</a:t>
            </a:r>
            <a:endParaRPr lang="en-GB"/>
          </a:p>
        </p:txBody>
      </p:sp>
      <p:sp>
        <p:nvSpPr>
          <p:cNvPr id="1341" name="Google Shape;1341;p99"/>
          <p:cNvSpPr txBox="1"/>
          <p:nvPr>
            <p:ph type="subTitle" idx="2"/>
          </p:nvPr>
        </p:nvSpPr>
        <p:spPr>
          <a:xfrm>
            <a:off x="638700" y="2992465"/>
            <a:ext cx="28245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Build scalable ASP.NET Core MVC chat application</a:t>
            </a:r>
            <a:endParaRPr lang="en-GB"/>
          </a:p>
        </p:txBody>
      </p:sp>
      <p:sp>
        <p:nvSpPr>
          <p:cNvPr id="1342" name="Google Shape;1342;p99"/>
          <p:cNvSpPr txBox="1"/>
          <p:nvPr>
            <p:ph type="subTitle" idx="3"/>
          </p:nvPr>
        </p:nvSpPr>
        <p:spPr>
          <a:xfrm>
            <a:off x="638712" y="2708842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</a:t>
            </a:r>
            <a:endParaRPr lang="en-GB"/>
          </a:p>
        </p:txBody>
      </p:sp>
      <p:sp>
        <p:nvSpPr>
          <p:cNvPr id="1343" name="Google Shape;1343;p99"/>
          <p:cNvSpPr txBox="1"/>
          <p:nvPr>
            <p:ph type="subTitle" idx="4"/>
          </p:nvPr>
        </p:nvSpPr>
        <p:spPr>
          <a:xfrm>
            <a:off x="638700" y="3979363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 real-time messaging with SignalR</a:t>
            </a:r>
            <a:endParaRPr lang="en-GB"/>
          </a:p>
        </p:txBody>
      </p:sp>
      <p:sp>
        <p:nvSpPr>
          <p:cNvPr id="1344" name="Google Shape;1344;p99"/>
          <p:cNvSpPr txBox="1"/>
          <p:nvPr>
            <p:ph type="subTitle" idx="5"/>
          </p:nvPr>
        </p:nvSpPr>
        <p:spPr>
          <a:xfrm>
            <a:off x="5659138" y="81758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</a:t>
            </a:r>
            <a:endParaRPr lang="en-GB"/>
          </a:p>
        </p:txBody>
      </p:sp>
      <p:sp>
        <p:nvSpPr>
          <p:cNvPr id="1345" name="Google Shape;1345;p99"/>
          <p:cNvSpPr txBox="1"/>
          <p:nvPr>
            <p:ph type="subTitle" idx="6"/>
          </p:nvPr>
        </p:nvSpPr>
        <p:spPr>
          <a:xfrm>
            <a:off x="5659138" y="2085210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Develop RESTful API for cross-platform support</a:t>
            </a:r>
            <a:endParaRPr lang="en-GB"/>
          </a:p>
        </p:txBody>
      </p:sp>
      <p:sp>
        <p:nvSpPr>
          <p:cNvPr id="1346" name="Google Shape;1346;p99"/>
          <p:cNvSpPr txBox="1"/>
          <p:nvPr>
            <p:ph type="subTitle" idx="7"/>
          </p:nvPr>
        </p:nvSpPr>
        <p:spPr>
          <a:xfrm>
            <a:off x="5659138" y="18041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</a:t>
            </a:r>
            <a:endParaRPr lang="en-GB"/>
          </a:p>
        </p:txBody>
      </p:sp>
      <p:sp>
        <p:nvSpPr>
          <p:cNvPr id="1347" name="Google Shape;1347;p99"/>
          <p:cNvSpPr txBox="1"/>
          <p:nvPr>
            <p:ph type="subTitle" idx="8"/>
          </p:nvPr>
        </p:nvSpPr>
        <p:spPr>
          <a:xfrm>
            <a:off x="5659138" y="1100466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Integrate AI-powered responses using OllamaSharp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104"/>
          <p:cNvSpPr/>
          <p:nvPr/>
        </p:nvSpPr>
        <p:spPr>
          <a:xfrm flipH="1">
            <a:off x="623760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1488" name="Google Shape;1488;p104"/>
          <p:cNvCxnSpPr/>
          <p:nvPr/>
        </p:nvCxnSpPr>
        <p:spPr>
          <a:xfrm>
            <a:off x="9040200" y="1240450"/>
            <a:ext cx="0" cy="26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9" name="Google Shape;1489;p104"/>
          <p:cNvSpPr txBox="1"/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Flow </a:t>
            </a:r>
            <a:endParaRPr lang="en-GB"/>
          </a:p>
        </p:txBody>
      </p:sp>
      <p:sp>
        <p:nvSpPr>
          <p:cNvPr id="1490" name="Google Shape;1490;p104"/>
          <p:cNvSpPr/>
          <p:nvPr/>
        </p:nvSpPr>
        <p:spPr>
          <a:xfrm flipH="1">
            <a:off x="127" y="3090625"/>
            <a:ext cx="1612500" cy="30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91" name="Google Shape;1491;p104"/>
          <p:cNvSpPr/>
          <p:nvPr/>
        </p:nvSpPr>
        <p:spPr>
          <a:xfrm flipH="1">
            <a:off x="-51850" y="1234075"/>
            <a:ext cx="2470500" cy="30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92" name="Google Shape;1492;p104"/>
          <p:cNvSpPr txBox="1"/>
          <p:nvPr/>
        </p:nvSpPr>
        <p:spPr>
          <a:xfrm>
            <a:off x="3106309" y="577713"/>
            <a:ext cx="147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1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3" name="Google Shape;1493;p104"/>
          <p:cNvSpPr txBox="1"/>
          <p:nvPr/>
        </p:nvSpPr>
        <p:spPr>
          <a:xfrm>
            <a:off x="3106309" y="1479932"/>
            <a:ext cx="147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2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4" name="Google Shape;1494;p104"/>
          <p:cNvSpPr txBox="1"/>
          <p:nvPr/>
        </p:nvSpPr>
        <p:spPr>
          <a:xfrm>
            <a:off x="2309269" y="2479779"/>
            <a:ext cx="8667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3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5" name="Google Shape;1495;p104"/>
          <p:cNvSpPr txBox="1"/>
          <p:nvPr/>
        </p:nvSpPr>
        <p:spPr>
          <a:xfrm>
            <a:off x="2309269" y="3290894"/>
            <a:ext cx="8667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4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6" name="Google Shape;1496;p104"/>
          <p:cNvSpPr/>
          <p:nvPr/>
        </p:nvSpPr>
        <p:spPr>
          <a:xfrm>
            <a:off x="1770303" y="2534024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7" name="Google Shape;1497;p104"/>
          <p:cNvSpPr/>
          <p:nvPr/>
        </p:nvSpPr>
        <p:spPr>
          <a:xfrm>
            <a:off x="1770303" y="3419324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8" name="Google Shape;1498;p104"/>
          <p:cNvSpPr/>
          <p:nvPr/>
        </p:nvSpPr>
        <p:spPr>
          <a:xfrm>
            <a:off x="2574803" y="705501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9" name="Google Shape;1499;p104"/>
          <p:cNvSpPr/>
          <p:nvPr/>
        </p:nvSpPr>
        <p:spPr>
          <a:xfrm>
            <a:off x="2574803" y="1609589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500" name="Google Shape;1500;p104"/>
          <p:cNvGrpSpPr/>
          <p:nvPr/>
        </p:nvGrpSpPr>
        <p:grpSpPr>
          <a:xfrm>
            <a:off x="2657867" y="780247"/>
            <a:ext cx="346416" cy="309908"/>
            <a:chOff x="1567318" y="1455338"/>
            <a:chExt cx="476698" cy="426459"/>
          </a:xfrm>
        </p:grpSpPr>
        <p:sp>
          <p:nvSpPr>
            <p:cNvPr id="1501" name="Google Shape;1501;p104"/>
            <p:cNvSpPr/>
            <p:nvPr/>
          </p:nvSpPr>
          <p:spPr>
            <a:xfrm>
              <a:off x="1974947" y="1497481"/>
              <a:ext cx="18802" cy="18718"/>
            </a:xfrm>
            <a:custGeom>
              <a:avLst/>
              <a:gdLst/>
              <a:ahLst/>
              <a:cxnLst/>
              <a:rect l="l" t="t" r="r" b="b"/>
              <a:pathLst>
                <a:path w="879" h="875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80"/>
                    <a:pt x="199" y="875"/>
                    <a:pt x="440" y="875"/>
                  </a:cubicBezTo>
                  <a:cubicBezTo>
                    <a:pt x="680" y="875"/>
                    <a:pt x="875" y="680"/>
                    <a:pt x="875" y="436"/>
                  </a:cubicBezTo>
                  <a:cubicBezTo>
                    <a:pt x="878" y="196"/>
                    <a:pt x="683" y="1"/>
                    <a:pt x="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2" name="Google Shape;1502;p104"/>
            <p:cNvSpPr/>
            <p:nvPr/>
          </p:nvSpPr>
          <p:spPr>
            <a:xfrm>
              <a:off x="1930349" y="1497481"/>
              <a:ext cx="18716" cy="18718"/>
            </a:xfrm>
            <a:custGeom>
              <a:avLst/>
              <a:gdLst/>
              <a:ahLst/>
              <a:cxnLst/>
              <a:rect l="l" t="t" r="r" b="b"/>
              <a:pathLst>
                <a:path w="875" h="875" extrusionOk="0">
                  <a:moveTo>
                    <a:pt x="435" y="1"/>
                  </a:moveTo>
                  <a:cubicBezTo>
                    <a:pt x="192" y="1"/>
                    <a:pt x="0" y="196"/>
                    <a:pt x="0" y="436"/>
                  </a:cubicBezTo>
                  <a:cubicBezTo>
                    <a:pt x="0" y="680"/>
                    <a:pt x="195" y="875"/>
                    <a:pt x="435" y="875"/>
                  </a:cubicBezTo>
                  <a:cubicBezTo>
                    <a:pt x="679" y="875"/>
                    <a:pt x="874" y="680"/>
                    <a:pt x="874" y="436"/>
                  </a:cubicBezTo>
                  <a:cubicBezTo>
                    <a:pt x="874" y="196"/>
                    <a:pt x="679" y="1"/>
                    <a:pt x="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3" name="Google Shape;1503;p104"/>
            <p:cNvSpPr/>
            <p:nvPr/>
          </p:nvSpPr>
          <p:spPr>
            <a:xfrm>
              <a:off x="1885644" y="1497481"/>
              <a:ext cx="18802" cy="18718"/>
            </a:xfrm>
            <a:custGeom>
              <a:avLst/>
              <a:gdLst/>
              <a:ahLst/>
              <a:cxnLst/>
              <a:rect l="l" t="t" r="r" b="b"/>
              <a:pathLst>
                <a:path w="879" h="875" extrusionOk="0">
                  <a:moveTo>
                    <a:pt x="436" y="1"/>
                  </a:moveTo>
                  <a:cubicBezTo>
                    <a:pt x="196" y="1"/>
                    <a:pt x="1" y="196"/>
                    <a:pt x="4" y="436"/>
                  </a:cubicBezTo>
                  <a:cubicBezTo>
                    <a:pt x="4" y="680"/>
                    <a:pt x="199" y="875"/>
                    <a:pt x="440" y="875"/>
                  </a:cubicBezTo>
                  <a:cubicBezTo>
                    <a:pt x="680" y="875"/>
                    <a:pt x="878" y="680"/>
                    <a:pt x="878" y="436"/>
                  </a:cubicBezTo>
                  <a:cubicBezTo>
                    <a:pt x="878" y="196"/>
                    <a:pt x="683" y="1"/>
                    <a:pt x="4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4" name="Google Shape;1504;p104"/>
            <p:cNvSpPr/>
            <p:nvPr/>
          </p:nvSpPr>
          <p:spPr>
            <a:xfrm>
              <a:off x="1617585" y="1497481"/>
              <a:ext cx="178778" cy="18654"/>
            </a:xfrm>
            <a:custGeom>
              <a:avLst/>
              <a:gdLst/>
              <a:ahLst/>
              <a:cxnLst/>
              <a:rect l="l" t="t" r="r" b="b"/>
              <a:pathLst>
                <a:path w="8358" h="872" extrusionOk="0">
                  <a:moveTo>
                    <a:pt x="436" y="1"/>
                  </a:moveTo>
                  <a:cubicBezTo>
                    <a:pt x="196" y="1"/>
                    <a:pt x="1" y="192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7923" y="871"/>
                  </a:lnTo>
                  <a:cubicBezTo>
                    <a:pt x="8163" y="871"/>
                    <a:pt x="8358" y="676"/>
                    <a:pt x="8358" y="436"/>
                  </a:cubicBezTo>
                  <a:cubicBezTo>
                    <a:pt x="8358" y="192"/>
                    <a:pt x="8163" y="1"/>
                    <a:pt x="7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5" name="Google Shape;1505;p104"/>
            <p:cNvSpPr/>
            <p:nvPr/>
          </p:nvSpPr>
          <p:spPr>
            <a:xfrm>
              <a:off x="1567318" y="1455338"/>
              <a:ext cx="476698" cy="426459"/>
            </a:xfrm>
            <a:custGeom>
              <a:avLst/>
              <a:gdLst/>
              <a:ahLst/>
              <a:cxnLst/>
              <a:rect l="l" t="t" r="r" b="b"/>
              <a:pathLst>
                <a:path w="22286" h="19935" extrusionOk="0">
                  <a:moveTo>
                    <a:pt x="20980" y="867"/>
                  </a:moveTo>
                  <a:cubicBezTo>
                    <a:pt x="21220" y="867"/>
                    <a:pt x="21415" y="1062"/>
                    <a:pt x="21415" y="1302"/>
                  </a:cubicBezTo>
                  <a:lnTo>
                    <a:pt x="21415" y="3830"/>
                  </a:lnTo>
                  <a:lnTo>
                    <a:pt x="21415" y="3834"/>
                  </a:lnTo>
                  <a:lnTo>
                    <a:pt x="871" y="3834"/>
                  </a:lnTo>
                  <a:lnTo>
                    <a:pt x="871" y="1302"/>
                  </a:lnTo>
                  <a:cubicBezTo>
                    <a:pt x="871" y="1062"/>
                    <a:pt x="1066" y="867"/>
                    <a:pt x="1306" y="867"/>
                  </a:cubicBezTo>
                  <a:close/>
                  <a:moveTo>
                    <a:pt x="21415" y="4701"/>
                  </a:moveTo>
                  <a:lnTo>
                    <a:pt x="21415" y="19061"/>
                  </a:lnTo>
                  <a:lnTo>
                    <a:pt x="21415" y="19064"/>
                  </a:lnTo>
                  <a:lnTo>
                    <a:pt x="871" y="19064"/>
                  </a:lnTo>
                  <a:lnTo>
                    <a:pt x="871" y="4701"/>
                  </a:lnTo>
                  <a:close/>
                  <a:moveTo>
                    <a:pt x="20986" y="0"/>
                  </a:moveTo>
                  <a:cubicBezTo>
                    <a:pt x="20984" y="0"/>
                    <a:pt x="20982" y="0"/>
                    <a:pt x="20980" y="0"/>
                  </a:cubicBezTo>
                  <a:lnTo>
                    <a:pt x="1306" y="0"/>
                  </a:lnTo>
                  <a:cubicBezTo>
                    <a:pt x="586" y="0"/>
                    <a:pt x="1" y="582"/>
                    <a:pt x="1" y="1306"/>
                  </a:cubicBezTo>
                  <a:lnTo>
                    <a:pt x="1" y="19499"/>
                  </a:lnTo>
                  <a:cubicBezTo>
                    <a:pt x="1" y="19740"/>
                    <a:pt x="196" y="19935"/>
                    <a:pt x="436" y="19935"/>
                  </a:cubicBezTo>
                  <a:lnTo>
                    <a:pt x="21850" y="19935"/>
                  </a:lnTo>
                  <a:cubicBezTo>
                    <a:pt x="22091" y="19935"/>
                    <a:pt x="22286" y="19740"/>
                    <a:pt x="22286" y="19499"/>
                  </a:cubicBezTo>
                  <a:lnTo>
                    <a:pt x="22286" y="1302"/>
                  </a:lnTo>
                  <a:cubicBezTo>
                    <a:pt x="22286" y="584"/>
                    <a:pt x="21704" y="0"/>
                    <a:pt x="209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6" name="Google Shape;1506;p104"/>
            <p:cNvSpPr/>
            <p:nvPr/>
          </p:nvSpPr>
          <p:spPr>
            <a:xfrm>
              <a:off x="1617585" y="1594924"/>
              <a:ext cx="376165" cy="108032"/>
            </a:xfrm>
            <a:custGeom>
              <a:avLst/>
              <a:gdLst/>
              <a:ahLst/>
              <a:cxnLst/>
              <a:rect l="l" t="t" r="r" b="b"/>
              <a:pathLst>
                <a:path w="17586" h="5050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614"/>
                  </a:lnTo>
                  <a:cubicBezTo>
                    <a:pt x="1" y="4854"/>
                    <a:pt x="196" y="5049"/>
                    <a:pt x="436" y="5049"/>
                  </a:cubicBezTo>
                  <a:lnTo>
                    <a:pt x="17150" y="5049"/>
                  </a:lnTo>
                  <a:cubicBezTo>
                    <a:pt x="17390" y="5049"/>
                    <a:pt x="17585" y="4854"/>
                    <a:pt x="17585" y="4614"/>
                  </a:cubicBezTo>
                  <a:lnTo>
                    <a:pt x="17585" y="436"/>
                  </a:lnTo>
                  <a:cubicBezTo>
                    <a:pt x="17585" y="195"/>
                    <a:pt x="17390" y="0"/>
                    <a:pt x="17147" y="0"/>
                  </a:cubicBezTo>
                  <a:lnTo>
                    <a:pt x="7306" y="0"/>
                  </a:lnTo>
                  <a:cubicBezTo>
                    <a:pt x="7066" y="0"/>
                    <a:pt x="6871" y="195"/>
                    <a:pt x="6871" y="436"/>
                  </a:cubicBezTo>
                  <a:cubicBezTo>
                    <a:pt x="6871" y="676"/>
                    <a:pt x="7066" y="871"/>
                    <a:pt x="7306" y="871"/>
                  </a:cubicBezTo>
                  <a:lnTo>
                    <a:pt x="16711" y="871"/>
                  </a:lnTo>
                  <a:lnTo>
                    <a:pt x="16711" y="4179"/>
                  </a:lnTo>
                  <a:lnTo>
                    <a:pt x="868" y="4179"/>
                  </a:lnTo>
                  <a:lnTo>
                    <a:pt x="868" y="871"/>
                  </a:lnTo>
                  <a:lnTo>
                    <a:pt x="2943" y="871"/>
                  </a:lnTo>
                  <a:cubicBezTo>
                    <a:pt x="3184" y="871"/>
                    <a:pt x="3375" y="676"/>
                    <a:pt x="3375" y="436"/>
                  </a:cubicBezTo>
                  <a:cubicBezTo>
                    <a:pt x="3375" y="195"/>
                    <a:pt x="3184" y="0"/>
                    <a:pt x="29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7" name="Google Shape;1507;p104"/>
            <p:cNvSpPr/>
            <p:nvPr/>
          </p:nvSpPr>
          <p:spPr>
            <a:xfrm>
              <a:off x="1715166" y="1594881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10" y="789"/>
                    <a:pt x="371" y="874"/>
                    <a:pt x="532" y="874"/>
                  </a:cubicBezTo>
                  <a:cubicBezTo>
                    <a:pt x="752" y="874"/>
                    <a:pt x="972" y="714"/>
                    <a:pt x="972" y="438"/>
                  </a:cubicBezTo>
                  <a:cubicBezTo>
                    <a:pt x="972" y="323"/>
                    <a:pt x="923" y="211"/>
                    <a:pt x="843" y="131"/>
                  </a:cubicBezTo>
                  <a:cubicBezTo>
                    <a:pt x="752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8" name="Google Shape;1508;p104"/>
            <p:cNvSpPr/>
            <p:nvPr/>
          </p:nvSpPr>
          <p:spPr>
            <a:xfrm>
              <a:off x="1616023" y="1729012"/>
              <a:ext cx="82180" cy="18633"/>
            </a:xfrm>
            <a:custGeom>
              <a:avLst/>
              <a:gdLst/>
              <a:ahLst/>
              <a:cxnLst/>
              <a:rect l="l" t="t" r="r" b="b"/>
              <a:pathLst>
                <a:path w="384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406" y="871"/>
                  </a:lnTo>
                  <a:cubicBezTo>
                    <a:pt x="3647" y="871"/>
                    <a:pt x="3842" y="676"/>
                    <a:pt x="3842" y="435"/>
                  </a:cubicBezTo>
                  <a:cubicBezTo>
                    <a:pt x="3842" y="195"/>
                    <a:pt x="3647" y="0"/>
                    <a:pt x="3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9" name="Google Shape;1509;p104"/>
            <p:cNvSpPr/>
            <p:nvPr/>
          </p:nvSpPr>
          <p:spPr>
            <a:xfrm>
              <a:off x="1717326" y="1729012"/>
              <a:ext cx="53432" cy="18633"/>
            </a:xfrm>
            <a:custGeom>
              <a:avLst/>
              <a:gdLst/>
              <a:ahLst/>
              <a:cxnLst/>
              <a:rect l="l" t="t" r="r" b="b"/>
              <a:pathLst>
                <a:path w="2498" h="871" extrusionOk="0">
                  <a:moveTo>
                    <a:pt x="436" y="0"/>
                  </a:moveTo>
                  <a:cubicBezTo>
                    <a:pt x="195" y="0"/>
                    <a:pt x="0" y="195"/>
                    <a:pt x="0" y="435"/>
                  </a:cubicBezTo>
                  <a:cubicBezTo>
                    <a:pt x="0" y="676"/>
                    <a:pt x="195" y="871"/>
                    <a:pt x="436" y="871"/>
                  </a:cubicBezTo>
                  <a:lnTo>
                    <a:pt x="2062" y="871"/>
                  </a:lnTo>
                  <a:cubicBezTo>
                    <a:pt x="2302" y="871"/>
                    <a:pt x="2497" y="676"/>
                    <a:pt x="2497" y="435"/>
                  </a:cubicBezTo>
                  <a:cubicBezTo>
                    <a:pt x="2497" y="195"/>
                    <a:pt x="2302" y="0"/>
                    <a:pt x="2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0" name="Google Shape;1510;p104"/>
            <p:cNvSpPr/>
            <p:nvPr/>
          </p:nvSpPr>
          <p:spPr>
            <a:xfrm>
              <a:off x="1782416" y="1729012"/>
              <a:ext cx="32577" cy="18633"/>
            </a:xfrm>
            <a:custGeom>
              <a:avLst/>
              <a:gdLst/>
              <a:ahLst/>
              <a:cxnLst/>
              <a:rect l="l" t="t" r="r" b="b"/>
              <a:pathLst>
                <a:path w="1523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1087" y="871"/>
                  </a:lnTo>
                  <a:cubicBezTo>
                    <a:pt x="1327" y="871"/>
                    <a:pt x="1522" y="676"/>
                    <a:pt x="1522" y="435"/>
                  </a:cubicBezTo>
                  <a:cubicBezTo>
                    <a:pt x="1522" y="195"/>
                    <a:pt x="1327" y="0"/>
                    <a:pt x="1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1" name="Google Shape;1511;p104"/>
            <p:cNvSpPr/>
            <p:nvPr/>
          </p:nvSpPr>
          <p:spPr>
            <a:xfrm>
              <a:off x="1732813" y="1773701"/>
              <a:ext cx="82180" cy="18633"/>
            </a:xfrm>
            <a:custGeom>
              <a:avLst/>
              <a:gdLst/>
              <a:ahLst/>
              <a:cxnLst/>
              <a:rect l="l" t="t" r="r" b="b"/>
              <a:pathLst>
                <a:path w="384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406" y="871"/>
                  </a:lnTo>
                  <a:cubicBezTo>
                    <a:pt x="3646" y="871"/>
                    <a:pt x="3841" y="676"/>
                    <a:pt x="3841" y="436"/>
                  </a:cubicBezTo>
                  <a:cubicBezTo>
                    <a:pt x="3841" y="195"/>
                    <a:pt x="3646" y="0"/>
                    <a:pt x="3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2" name="Google Shape;1512;p104"/>
            <p:cNvSpPr/>
            <p:nvPr/>
          </p:nvSpPr>
          <p:spPr>
            <a:xfrm>
              <a:off x="1660279" y="1773701"/>
              <a:ext cx="52299" cy="18633"/>
            </a:xfrm>
            <a:custGeom>
              <a:avLst/>
              <a:gdLst/>
              <a:ahLst/>
              <a:cxnLst/>
              <a:rect l="l" t="t" r="r" b="b"/>
              <a:pathLst>
                <a:path w="2445" h="871" extrusionOk="0">
                  <a:moveTo>
                    <a:pt x="435" y="0"/>
                  </a:moveTo>
                  <a:cubicBezTo>
                    <a:pt x="195" y="0"/>
                    <a:pt x="0" y="195"/>
                    <a:pt x="0" y="436"/>
                  </a:cubicBezTo>
                  <a:cubicBezTo>
                    <a:pt x="0" y="676"/>
                    <a:pt x="195" y="871"/>
                    <a:pt x="435" y="871"/>
                  </a:cubicBezTo>
                  <a:lnTo>
                    <a:pt x="2009" y="871"/>
                  </a:lnTo>
                  <a:cubicBezTo>
                    <a:pt x="2250" y="871"/>
                    <a:pt x="2445" y="676"/>
                    <a:pt x="2445" y="436"/>
                  </a:cubicBezTo>
                  <a:cubicBezTo>
                    <a:pt x="2445" y="195"/>
                    <a:pt x="2250" y="0"/>
                    <a:pt x="20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3" name="Google Shape;1513;p104"/>
            <p:cNvSpPr/>
            <p:nvPr/>
          </p:nvSpPr>
          <p:spPr>
            <a:xfrm>
              <a:off x="1616023" y="1773701"/>
              <a:ext cx="32577" cy="18633"/>
            </a:xfrm>
            <a:custGeom>
              <a:avLst/>
              <a:gdLst/>
              <a:ahLst/>
              <a:cxnLst/>
              <a:rect l="l" t="t" r="r" b="b"/>
              <a:pathLst>
                <a:path w="1523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1087" y="871"/>
                  </a:lnTo>
                  <a:cubicBezTo>
                    <a:pt x="1328" y="871"/>
                    <a:pt x="1523" y="676"/>
                    <a:pt x="1523" y="436"/>
                  </a:cubicBezTo>
                  <a:cubicBezTo>
                    <a:pt x="1523" y="195"/>
                    <a:pt x="1328" y="0"/>
                    <a:pt x="1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4" name="Google Shape;1514;p104"/>
            <p:cNvSpPr/>
            <p:nvPr/>
          </p:nvSpPr>
          <p:spPr>
            <a:xfrm>
              <a:off x="1616023" y="1818390"/>
              <a:ext cx="82180" cy="18654"/>
            </a:xfrm>
            <a:custGeom>
              <a:avLst/>
              <a:gdLst/>
              <a:ahLst/>
              <a:cxnLst/>
              <a:rect l="l" t="t" r="r" b="b"/>
              <a:pathLst>
                <a:path w="3842" h="872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406" y="871"/>
                  </a:lnTo>
                  <a:cubicBezTo>
                    <a:pt x="3647" y="871"/>
                    <a:pt x="3842" y="676"/>
                    <a:pt x="3842" y="436"/>
                  </a:cubicBezTo>
                  <a:cubicBezTo>
                    <a:pt x="3842" y="196"/>
                    <a:pt x="3647" y="1"/>
                    <a:pt x="3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5" name="Google Shape;1515;p104"/>
            <p:cNvSpPr/>
            <p:nvPr/>
          </p:nvSpPr>
          <p:spPr>
            <a:xfrm>
              <a:off x="1713455" y="1818390"/>
              <a:ext cx="69731" cy="18654"/>
            </a:xfrm>
            <a:custGeom>
              <a:avLst/>
              <a:gdLst/>
              <a:ahLst/>
              <a:cxnLst/>
              <a:rect l="l" t="t" r="r" b="b"/>
              <a:pathLst>
                <a:path w="3260" h="872" extrusionOk="0">
                  <a:moveTo>
                    <a:pt x="436" y="1"/>
                  </a:moveTo>
                  <a:cubicBezTo>
                    <a:pt x="195" y="1"/>
                    <a:pt x="0" y="196"/>
                    <a:pt x="0" y="436"/>
                  </a:cubicBezTo>
                  <a:cubicBezTo>
                    <a:pt x="0" y="676"/>
                    <a:pt x="195" y="871"/>
                    <a:pt x="436" y="871"/>
                  </a:cubicBezTo>
                  <a:lnTo>
                    <a:pt x="2824" y="871"/>
                  </a:lnTo>
                  <a:cubicBezTo>
                    <a:pt x="3065" y="871"/>
                    <a:pt x="3260" y="676"/>
                    <a:pt x="3260" y="436"/>
                  </a:cubicBezTo>
                  <a:cubicBezTo>
                    <a:pt x="3260" y="196"/>
                    <a:pt x="3065" y="1"/>
                    <a:pt x="2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6" name="Google Shape;1516;p104"/>
            <p:cNvSpPr/>
            <p:nvPr/>
          </p:nvSpPr>
          <p:spPr>
            <a:xfrm>
              <a:off x="1794202" y="1818326"/>
              <a:ext cx="20791" cy="18718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8" y="1"/>
                  </a:moveTo>
                  <a:cubicBezTo>
                    <a:pt x="258" y="1"/>
                    <a:pt x="0" y="284"/>
                    <a:pt x="132" y="606"/>
                  </a:cubicBezTo>
                  <a:cubicBezTo>
                    <a:pt x="210" y="790"/>
                    <a:pt x="371" y="875"/>
                    <a:pt x="531" y="875"/>
                  </a:cubicBezTo>
                  <a:cubicBezTo>
                    <a:pt x="752" y="875"/>
                    <a:pt x="971" y="715"/>
                    <a:pt x="971" y="439"/>
                  </a:cubicBezTo>
                  <a:cubicBezTo>
                    <a:pt x="971" y="324"/>
                    <a:pt x="923" y="212"/>
                    <a:pt x="843" y="132"/>
                  </a:cubicBezTo>
                  <a:cubicBezTo>
                    <a:pt x="751" y="40"/>
                    <a:pt x="643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7" name="Google Shape;1517;p104"/>
            <p:cNvSpPr/>
            <p:nvPr/>
          </p:nvSpPr>
          <p:spPr>
            <a:xfrm>
              <a:off x="1827998" y="1740799"/>
              <a:ext cx="53432" cy="84479"/>
            </a:xfrm>
            <a:custGeom>
              <a:avLst/>
              <a:gdLst/>
              <a:ahLst/>
              <a:cxnLst/>
              <a:rect l="l" t="t" r="r" b="b"/>
              <a:pathLst>
                <a:path w="2498" h="3949" extrusionOk="0">
                  <a:moveTo>
                    <a:pt x="2015" y="1"/>
                  </a:moveTo>
                  <a:cubicBezTo>
                    <a:pt x="1903" y="1"/>
                    <a:pt x="1791" y="44"/>
                    <a:pt x="1707" y="132"/>
                  </a:cubicBezTo>
                  <a:lnTo>
                    <a:pt x="171" y="1667"/>
                  </a:lnTo>
                  <a:cubicBezTo>
                    <a:pt x="1" y="1834"/>
                    <a:pt x="1" y="2109"/>
                    <a:pt x="171" y="2280"/>
                  </a:cubicBezTo>
                  <a:lnTo>
                    <a:pt x="1707" y="3816"/>
                  </a:lnTo>
                  <a:cubicBezTo>
                    <a:pt x="1792" y="3904"/>
                    <a:pt x="1905" y="3948"/>
                    <a:pt x="2019" y="3948"/>
                  </a:cubicBezTo>
                  <a:cubicBezTo>
                    <a:pt x="2130" y="3948"/>
                    <a:pt x="2241" y="3907"/>
                    <a:pt x="2327" y="3823"/>
                  </a:cubicBezTo>
                  <a:cubicBezTo>
                    <a:pt x="2497" y="3648"/>
                    <a:pt x="2497" y="3370"/>
                    <a:pt x="2320" y="3199"/>
                  </a:cubicBezTo>
                  <a:lnTo>
                    <a:pt x="2320" y="3199"/>
                  </a:lnTo>
                  <a:lnTo>
                    <a:pt x="1098" y="1974"/>
                  </a:lnTo>
                  <a:lnTo>
                    <a:pt x="2323" y="744"/>
                  </a:lnTo>
                  <a:cubicBezTo>
                    <a:pt x="2494" y="574"/>
                    <a:pt x="2494" y="299"/>
                    <a:pt x="2323" y="128"/>
                  </a:cubicBezTo>
                  <a:cubicBezTo>
                    <a:pt x="2238" y="43"/>
                    <a:pt x="2127" y="1"/>
                    <a:pt x="20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8" name="Google Shape;1518;p104"/>
            <p:cNvSpPr/>
            <p:nvPr/>
          </p:nvSpPr>
          <p:spPr>
            <a:xfrm>
              <a:off x="1940852" y="1740949"/>
              <a:ext cx="53796" cy="84543"/>
            </a:xfrm>
            <a:custGeom>
              <a:avLst/>
              <a:gdLst/>
              <a:ahLst/>
              <a:cxnLst/>
              <a:rect l="l" t="t" r="r" b="b"/>
              <a:pathLst>
                <a:path w="2515" h="3952" extrusionOk="0">
                  <a:moveTo>
                    <a:pt x="505" y="1"/>
                  </a:moveTo>
                  <a:cubicBezTo>
                    <a:pt x="394" y="1"/>
                    <a:pt x="283" y="44"/>
                    <a:pt x="199" y="128"/>
                  </a:cubicBezTo>
                  <a:cubicBezTo>
                    <a:pt x="28" y="295"/>
                    <a:pt x="28" y="567"/>
                    <a:pt x="192" y="737"/>
                  </a:cubicBezTo>
                  <a:lnTo>
                    <a:pt x="1421" y="1967"/>
                  </a:lnTo>
                  <a:lnTo>
                    <a:pt x="192" y="3196"/>
                  </a:lnTo>
                  <a:cubicBezTo>
                    <a:pt x="7" y="3363"/>
                    <a:pt x="0" y="3648"/>
                    <a:pt x="178" y="3826"/>
                  </a:cubicBezTo>
                  <a:cubicBezTo>
                    <a:pt x="262" y="3910"/>
                    <a:pt x="373" y="3952"/>
                    <a:pt x="484" y="3952"/>
                  </a:cubicBezTo>
                  <a:cubicBezTo>
                    <a:pt x="602" y="3952"/>
                    <a:pt x="721" y="3904"/>
                    <a:pt x="808" y="3809"/>
                  </a:cubicBezTo>
                  <a:lnTo>
                    <a:pt x="2343" y="2273"/>
                  </a:lnTo>
                  <a:cubicBezTo>
                    <a:pt x="2514" y="2102"/>
                    <a:pt x="2514" y="1827"/>
                    <a:pt x="2343" y="1657"/>
                  </a:cubicBezTo>
                  <a:lnTo>
                    <a:pt x="2343" y="1660"/>
                  </a:lnTo>
                  <a:lnTo>
                    <a:pt x="808" y="125"/>
                  </a:lnTo>
                  <a:cubicBezTo>
                    <a:pt x="723" y="42"/>
                    <a:pt x="614" y="1"/>
                    <a:pt x="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9" name="Google Shape;1519;p104"/>
            <p:cNvSpPr/>
            <p:nvPr/>
          </p:nvSpPr>
          <p:spPr>
            <a:xfrm>
              <a:off x="1889302" y="1730381"/>
              <a:ext cx="44106" cy="105230"/>
            </a:xfrm>
            <a:custGeom>
              <a:avLst/>
              <a:gdLst/>
              <a:ahLst/>
              <a:cxnLst/>
              <a:rect l="l" t="t" r="r" b="b"/>
              <a:pathLst>
                <a:path w="2062" h="4919" extrusionOk="0">
                  <a:moveTo>
                    <a:pt x="1581" y="1"/>
                  </a:moveTo>
                  <a:cubicBezTo>
                    <a:pt x="1390" y="1"/>
                    <a:pt x="1216" y="128"/>
                    <a:pt x="1163" y="323"/>
                  </a:cubicBezTo>
                  <a:lnTo>
                    <a:pt x="63" y="4369"/>
                  </a:lnTo>
                  <a:cubicBezTo>
                    <a:pt x="0" y="4602"/>
                    <a:pt x="136" y="4839"/>
                    <a:pt x="370" y="4901"/>
                  </a:cubicBezTo>
                  <a:cubicBezTo>
                    <a:pt x="404" y="4912"/>
                    <a:pt x="443" y="4919"/>
                    <a:pt x="484" y="4919"/>
                  </a:cubicBezTo>
                  <a:cubicBezTo>
                    <a:pt x="679" y="4919"/>
                    <a:pt x="850" y="4787"/>
                    <a:pt x="902" y="4599"/>
                  </a:cubicBezTo>
                  <a:lnTo>
                    <a:pt x="2003" y="549"/>
                  </a:lnTo>
                  <a:cubicBezTo>
                    <a:pt x="2062" y="319"/>
                    <a:pt x="1926" y="79"/>
                    <a:pt x="1696" y="16"/>
                  </a:cubicBezTo>
                  <a:cubicBezTo>
                    <a:pt x="1658" y="6"/>
                    <a:pt x="1619" y="1"/>
                    <a:pt x="15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20" name="Google Shape;1520;p104"/>
          <p:cNvGrpSpPr/>
          <p:nvPr/>
        </p:nvGrpSpPr>
        <p:grpSpPr>
          <a:xfrm>
            <a:off x="2631371" y="1667183"/>
            <a:ext cx="369438" cy="365431"/>
            <a:chOff x="2234002" y="1529265"/>
            <a:chExt cx="481981" cy="476753"/>
          </a:xfrm>
        </p:grpSpPr>
        <p:sp>
          <p:nvSpPr>
            <p:cNvPr id="1521" name="Google Shape;1521;p104"/>
            <p:cNvSpPr/>
            <p:nvPr/>
          </p:nvSpPr>
          <p:spPr>
            <a:xfrm>
              <a:off x="2541226" y="1584329"/>
              <a:ext cx="18716" cy="18633"/>
            </a:xfrm>
            <a:custGeom>
              <a:avLst/>
              <a:gdLst/>
              <a:ahLst/>
              <a:cxnLst/>
              <a:rect l="l" t="t" r="r" b="b"/>
              <a:pathLst>
                <a:path w="875" h="871" extrusionOk="0">
                  <a:moveTo>
                    <a:pt x="436" y="0"/>
                  </a:moveTo>
                  <a:cubicBezTo>
                    <a:pt x="196" y="0"/>
                    <a:pt x="1" y="195"/>
                    <a:pt x="4" y="435"/>
                  </a:cubicBezTo>
                  <a:cubicBezTo>
                    <a:pt x="4" y="676"/>
                    <a:pt x="199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5" y="195"/>
                    <a:pt x="680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2" name="Google Shape;1522;p104"/>
            <p:cNvSpPr/>
            <p:nvPr/>
          </p:nvSpPr>
          <p:spPr>
            <a:xfrm>
              <a:off x="2497505" y="1584329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3" name="Google Shape;1523;p104"/>
            <p:cNvSpPr/>
            <p:nvPr/>
          </p:nvSpPr>
          <p:spPr>
            <a:xfrm>
              <a:off x="2452372" y="1584329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2" y="0"/>
                  </a:moveTo>
                  <a:cubicBezTo>
                    <a:pt x="192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4" name="Google Shape;1524;p104"/>
            <p:cNvSpPr/>
            <p:nvPr/>
          </p:nvSpPr>
          <p:spPr>
            <a:xfrm>
              <a:off x="2289552" y="1564734"/>
              <a:ext cx="130372" cy="57738"/>
            </a:xfrm>
            <a:custGeom>
              <a:avLst/>
              <a:gdLst/>
              <a:ahLst/>
              <a:cxnLst/>
              <a:rect l="l" t="t" r="r" b="b"/>
              <a:pathLst>
                <a:path w="6095" h="2699" extrusionOk="0">
                  <a:moveTo>
                    <a:pt x="4743" y="871"/>
                  </a:moveTo>
                  <a:cubicBezTo>
                    <a:pt x="5008" y="871"/>
                    <a:pt x="5224" y="1087"/>
                    <a:pt x="5224" y="1351"/>
                  </a:cubicBezTo>
                  <a:cubicBezTo>
                    <a:pt x="5224" y="1616"/>
                    <a:pt x="5008" y="1828"/>
                    <a:pt x="4743" y="1828"/>
                  </a:cubicBezTo>
                  <a:lnTo>
                    <a:pt x="1348" y="1828"/>
                  </a:lnTo>
                  <a:cubicBezTo>
                    <a:pt x="1084" y="1828"/>
                    <a:pt x="871" y="1616"/>
                    <a:pt x="871" y="1351"/>
                  </a:cubicBezTo>
                  <a:cubicBezTo>
                    <a:pt x="871" y="1087"/>
                    <a:pt x="1084" y="871"/>
                    <a:pt x="1348" y="871"/>
                  </a:cubicBezTo>
                  <a:close/>
                  <a:moveTo>
                    <a:pt x="1348" y="0"/>
                  </a:moveTo>
                  <a:cubicBezTo>
                    <a:pt x="603" y="0"/>
                    <a:pt x="1" y="606"/>
                    <a:pt x="1" y="1351"/>
                  </a:cubicBezTo>
                  <a:cubicBezTo>
                    <a:pt x="1" y="2097"/>
                    <a:pt x="603" y="2699"/>
                    <a:pt x="1348" y="2699"/>
                  </a:cubicBezTo>
                  <a:lnTo>
                    <a:pt x="4743" y="2699"/>
                  </a:lnTo>
                  <a:cubicBezTo>
                    <a:pt x="5489" y="2699"/>
                    <a:pt x="6095" y="2097"/>
                    <a:pt x="6095" y="1351"/>
                  </a:cubicBezTo>
                  <a:cubicBezTo>
                    <a:pt x="6095" y="606"/>
                    <a:pt x="5489" y="0"/>
                    <a:pt x="4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5" name="Google Shape;1525;p104"/>
            <p:cNvSpPr/>
            <p:nvPr/>
          </p:nvSpPr>
          <p:spPr>
            <a:xfrm>
              <a:off x="2541226" y="1692340"/>
              <a:ext cx="18716" cy="18633"/>
            </a:xfrm>
            <a:custGeom>
              <a:avLst/>
              <a:gdLst/>
              <a:ahLst/>
              <a:cxnLst/>
              <a:rect l="l" t="t" r="r" b="b"/>
              <a:pathLst>
                <a:path w="875" h="871" extrusionOk="0">
                  <a:moveTo>
                    <a:pt x="436" y="0"/>
                  </a:moveTo>
                  <a:cubicBezTo>
                    <a:pt x="196" y="0"/>
                    <a:pt x="1" y="195"/>
                    <a:pt x="4" y="435"/>
                  </a:cubicBezTo>
                  <a:cubicBezTo>
                    <a:pt x="4" y="676"/>
                    <a:pt x="199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5" y="195"/>
                    <a:pt x="680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6" name="Google Shape;1526;p104"/>
            <p:cNvSpPr/>
            <p:nvPr/>
          </p:nvSpPr>
          <p:spPr>
            <a:xfrm>
              <a:off x="2497505" y="1692340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7" name="Google Shape;1527;p104"/>
            <p:cNvSpPr/>
            <p:nvPr/>
          </p:nvSpPr>
          <p:spPr>
            <a:xfrm>
              <a:off x="2452372" y="1692340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2" y="0"/>
                  </a:moveTo>
                  <a:cubicBezTo>
                    <a:pt x="192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8" name="Google Shape;1528;p104"/>
            <p:cNvSpPr/>
            <p:nvPr/>
          </p:nvSpPr>
          <p:spPr>
            <a:xfrm>
              <a:off x="2289552" y="1672744"/>
              <a:ext cx="130372" cy="57738"/>
            </a:xfrm>
            <a:custGeom>
              <a:avLst/>
              <a:gdLst/>
              <a:ahLst/>
              <a:cxnLst/>
              <a:rect l="l" t="t" r="r" b="b"/>
              <a:pathLst>
                <a:path w="6095" h="2699" extrusionOk="0">
                  <a:moveTo>
                    <a:pt x="4743" y="871"/>
                  </a:moveTo>
                  <a:cubicBezTo>
                    <a:pt x="5008" y="871"/>
                    <a:pt x="5224" y="1087"/>
                    <a:pt x="5224" y="1351"/>
                  </a:cubicBezTo>
                  <a:cubicBezTo>
                    <a:pt x="5224" y="1616"/>
                    <a:pt x="5008" y="1828"/>
                    <a:pt x="4743" y="1828"/>
                  </a:cubicBezTo>
                  <a:lnTo>
                    <a:pt x="1348" y="1828"/>
                  </a:lnTo>
                  <a:cubicBezTo>
                    <a:pt x="1084" y="1828"/>
                    <a:pt x="871" y="1616"/>
                    <a:pt x="871" y="1351"/>
                  </a:cubicBezTo>
                  <a:cubicBezTo>
                    <a:pt x="871" y="1087"/>
                    <a:pt x="1084" y="871"/>
                    <a:pt x="1348" y="871"/>
                  </a:cubicBezTo>
                  <a:close/>
                  <a:moveTo>
                    <a:pt x="1348" y="0"/>
                  </a:moveTo>
                  <a:cubicBezTo>
                    <a:pt x="603" y="0"/>
                    <a:pt x="1" y="606"/>
                    <a:pt x="1" y="1351"/>
                  </a:cubicBezTo>
                  <a:cubicBezTo>
                    <a:pt x="1" y="2097"/>
                    <a:pt x="603" y="2699"/>
                    <a:pt x="1348" y="2699"/>
                  </a:cubicBezTo>
                  <a:lnTo>
                    <a:pt x="4743" y="2699"/>
                  </a:lnTo>
                  <a:cubicBezTo>
                    <a:pt x="5489" y="2699"/>
                    <a:pt x="6095" y="2097"/>
                    <a:pt x="6095" y="1351"/>
                  </a:cubicBezTo>
                  <a:cubicBezTo>
                    <a:pt x="6095" y="606"/>
                    <a:pt x="5489" y="0"/>
                    <a:pt x="4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9" name="Google Shape;1529;p104"/>
            <p:cNvSpPr/>
            <p:nvPr/>
          </p:nvSpPr>
          <p:spPr>
            <a:xfrm>
              <a:off x="2289552" y="1780755"/>
              <a:ext cx="130372" cy="57738"/>
            </a:xfrm>
            <a:custGeom>
              <a:avLst/>
              <a:gdLst/>
              <a:ahLst/>
              <a:cxnLst/>
              <a:rect l="l" t="t" r="r" b="b"/>
              <a:pathLst>
                <a:path w="6095" h="2699" extrusionOk="0">
                  <a:moveTo>
                    <a:pt x="4743" y="871"/>
                  </a:moveTo>
                  <a:cubicBezTo>
                    <a:pt x="5008" y="871"/>
                    <a:pt x="5224" y="1087"/>
                    <a:pt x="5224" y="1351"/>
                  </a:cubicBezTo>
                  <a:cubicBezTo>
                    <a:pt x="5224" y="1616"/>
                    <a:pt x="5008" y="1828"/>
                    <a:pt x="4743" y="1828"/>
                  </a:cubicBezTo>
                  <a:lnTo>
                    <a:pt x="1348" y="1828"/>
                  </a:lnTo>
                  <a:cubicBezTo>
                    <a:pt x="1084" y="1828"/>
                    <a:pt x="871" y="1616"/>
                    <a:pt x="871" y="1351"/>
                  </a:cubicBezTo>
                  <a:cubicBezTo>
                    <a:pt x="871" y="1087"/>
                    <a:pt x="1084" y="871"/>
                    <a:pt x="1348" y="871"/>
                  </a:cubicBezTo>
                  <a:close/>
                  <a:moveTo>
                    <a:pt x="1348" y="0"/>
                  </a:moveTo>
                  <a:cubicBezTo>
                    <a:pt x="603" y="0"/>
                    <a:pt x="1" y="606"/>
                    <a:pt x="1" y="1351"/>
                  </a:cubicBezTo>
                  <a:cubicBezTo>
                    <a:pt x="1" y="2096"/>
                    <a:pt x="603" y="2699"/>
                    <a:pt x="1348" y="2699"/>
                  </a:cubicBezTo>
                  <a:lnTo>
                    <a:pt x="4743" y="2699"/>
                  </a:lnTo>
                  <a:cubicBezTo>
                    <a:pt x="5489" y="2699"/>
                    <a:pt x="6095" y="2096"/>
                    <a:pt x="6095" y="1351"/>
                  </a:cubicBezTo>
                  <a:cubicBezTo>
                    <a:pt x="6095" y="606"/>
                    <a:pt x="5489" y="0"/>
                    <a:pt x="4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0" name="Google Shape;1530;p104"/>
            <p:cNvSpPr/>
            <p:nvPr/>
          </p:nvSpPr>
          <p:spPr>
            <a:xfrm>
              <a:off x="2289295" y="1937049"/>
              <a:ext cx="20770" cy="18718"/>
            </a:xfrm>
            <a:custGeom>
              <a:avLst/>
              <a:gdLst/>
              <a:ahLst/>
              <a:cxnLst/>
              <a:rect l="l" t="t" r="r" b="b"/>
              <a:pathLst>
                <a:path w="971" h="875" extrusionOk="0">
                  <a:moveTo>
                    <a:pt x="541" y="1"/>
                  </a:moveTo>
                  <a:cubicBezTo>
                    <a:pt x="260" y="1"/>
                    <a:pt x="0" y="286"/>
                    <a:pt x="135" y="605"/>
                  </a:cubicBezTo>
                  <a:cubicBezTo>
                    <a:pt x="211" y="790"/>
                    <a:pt x="371" y="874"/>
                    <a:pt x="531" y="874"/>
                  </a:cubicBezTo>
                  <a:cubicBezTo>
                    <a:pt x="751" y="874"/>
                    <a:pt x="971" y="715"/>
                    <a:pt x="971" y="438"/>
                  </a:cubicBezTo>
                  <a:cubicBezTo>
                    <a:pt x="971" y="323"/>
                    <a:pt x="925" y="212"/>
                    <a:pt x="845" y="132"/>
                  </a:cubicBezTo>
                  <a:cubicBezTo>
                    <a:pt x="754" y="40"/>
                    <a:pt x="646" y="1"/>
                    <a:pt x="5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1" name="Google Shape;1531;p104"/>
            <p:cNvSpPr/>
            <p:nvPr/>
          </p:nvSpPr>
          <p:spPr>
            <a:xfrm>
              <a:off x="2234002" y="1529265"/>
              <a:ext cx="481981" cy="476753"/>
            </a:xfrm>
            <a:custGeom>
              <a:avLst/>
              <a:gdLst/>
              <a:ahLst/>
              <a:cxnLst/>
              <a:rect l="l" t="t" r="r" b="b"/>
              <a:pathLst>
                <a:path w="22533" h="22286" extrusionOk="0">
                  <a:moveTo>
                    <a:pt x="14524" y="871"/>
                  </a:moveTo>
                  <a:cubicBezTo>
                    <a:pt x="15676" y="871"/>
                    <a:pt x="16613" y="1808"/>
                    <a:pt x="16613" y="2961"/>
                  </a:cubicBezTo>
                  <a:cubicBezTo>
                    <a:pt x="16613" y="4113"/>
                    <a:pt x="15676" y="5050"/>
                    <a:pt x="14524" y="5050"/>
                  </a:cubicBezTo>
                  <a:lnTo>
                    <a:pt x="3207" y="5050"/>
                  </a:lnTo>
                  <a:cubicBezTo>
                    <a:pt x="2055" y="5050"/>
                    <a:pt x="1122" y="4113"/>
                    <a:pt x="1118" y="2961"/>
                  </a:cubicBezTo>
                  <a:cubicBezTo>
                    <a:pt x="1118" y="1808"/>
                    <a:pt x="2055" y="871"/>
                    <a:pt x="3207" y="871"/>
                  </a:cubicBezTo>
                  <a:close/>
                  <a:moveTo>
                    <a:pt x="14524" y="5920"/>
                  </a:moveTo>
                  <a:cubicBezTo>
                    <a:pt x="15541" y="5924"/>
                    <a:pt x="16408" y="6655"/>
                    <a:pt x="16582" y="7654"/>
                  </a:cubicBezTo>
                  <a:lnTo>
                    <a:pt x="16571" y="7658"/>
                  </a:lnTo>
                  <a:cubicBezTo>
                    <a:pt x="16564" y="7661"/>
                    <a:pt x="16554" y="7665"/>
                    <a:pt x="16547" y="7672"/>
                  </a:cubicBezTo>
                  <a:lnTo>
                    <a:pt x="11735" y="10099"/>
                  </a:lnTo>
                  <a:lnTo>
                    <a:pt x="3207" y="10099"/>
                  </a:lnTo>
                  <a:cubicBezTo>
                    <a:pt x="2055" y="10099"/>
                    <a:pt x="1118" y="9162"/>
                    <a:pt x="1118" y="8010"/>
                  </a:cubicBezTo>
                  <a:cubicBezTo>
                    <a:pt x="1118" y="6857"/>
                    <a:pt x="2055" y="5920"/>
                    <a:pt x="3207" y="5920"/>
                  </a:cubicBezTo>
                  <a:close/>
                  <a:moveTo>
                    <a:pt x="10955" y="10969"/>
                  </a:moveTo>
                  <a:lnTo>
                    <a:pt x="10955" y="15148"/>
                  </a:lnTo>
                  <a:lnTo>
                    <a:pt x="3207" y="15148"/>
                  </a:lnTo>
                  <a:cubicBezTo>
                    <a:pt x="2055" y="15148"/>
                    <a:pt x="1118" y="14211"/>
                    <a:pt x="1118" y="13059"/>
                  </a:cubicBezTo>
                  <a:cubicBezTo>
                    <a:pt x="1118" y="11906"/>
                    <a:pt x="2055" y="10969"/>
                    <a:pt x="3207" y="10969"/>
                  </a:cubicBezTo>
                  <a:close/>
                  <a:moveTo>
                    <a:pt x="16745" y="8546"/>
                  </a:moveTo>
                  <a:lnTo>
                    <a:pt x="21662" y="11029"/>
                  </a:lnTo>
                  <a:lnTo>
                    <a:pt x="21662" y="16603"/>
                  </a:lnTo>
                  <a:cubicBezTo>
                    <a:pt x="21662" y="18208"/>
                    <a:pt x="20722" y="19082"/>
                    <a:pt x="19204" y="19970"/>
                  </a:cubicBezTo>
                  <a:cubicBezTo>
                    <a:pt x="18184" y="20566"/>
                    <a:pt x="17167" y="21126"/>
                    <a:pt x="16745" y="21356"/>
                  </a:cubicBezTo>
                  <a:cubicBezTo>
                    <a:pt x="16321" y="21126"/>
                    <a:pt x="15304" y="20566"/>
                    <a:pt x="14287" y="19970"/>
                  </a:cubicBezTo>
                  <a:cubicBezTo>
                    <a:pt x="12765" y="19082"/>
                    <a:pt x="11825" y="18208"/>
                    <a:pt x="11825" y="16603"/>
                  </a:cubicBezTo>
                  <a:lnTo>
                    <a:pt x="11825" y="11029"/>
                  </a:lnTo>
                  <a:lnTo>
                    <a:pt x="16745" y="8546"/>
                  </a:lnTo>
                  <a:close/>
                  <a:moveTo>
                    <a:pt x="3207" y="1"/>
                  </a:moveTo>
                  <a:cubicBezTo>
                    <a:pt x="1884" y="1"/>
                    <a:pt x="721" y="885"/>
                    <a:pt x="359" y="2160"/>
                  </a:cubicBezTo>
                  <a:cubicBezTo>
                    <a:pt x="0" y="3434"/>
                    <a:pt x="533" y="4792"/>
                    <a:pt x="1665" y="5485"/>
                  </a:cubicBezTo>
                  <a:cubicBezTo>
                    <a:pt x="784" y="6021"/>
                    <a:pt x="248" y="6979"/>
                    <a:pt x="248" y="8010"/>
                  </a:cubicBezTo>
                  <a:cubicBezTo>
                    <a:pt x="248" y="9040"/>
                    <a:pt x="784" y="9998"/>
                    <a:pt x="1665" y="10534"/>
                  </a:cubicBezTo>
                  <a:cubicBezTo>
                    <a:pt x="533" y="11227"/>
                    <a:pt x="0" y="12585"/>
                    <a:pt x="359" y="13859"/>
                  </a:cubicBezTo>
                  <a:cubicBezTo>
                    <a:pt x="721" y="15137"/>
                    <a:pt x="1884" y="16018"/>
                    <a:pt x="3207" y="16018"/>
                  </a:cubicBezTo>
                  <a:lnTo>
                    <a:pt x="10955" y="16018"/>
                  </a:lnTo>
                  <a:lnTo>
                    <a:pt x="10955" y="16603"/>
                  </a:lnTo>
                  <a:cubicBezTo>
                    <a:pt x="10955" y="17634"/>
                    <a:pt x="11282" y="18424"/>
                    <a:pt x="11784" y="19065"/>
                  </a:cubicBezTo>
                  <a:lnTo>
                    <a:pt x="9301" y="19065"/>
                  </a:lnTo>
                  <a:lnTo>
                    <a:pt x="9301" y="17616"/>
                  </a:lnTo>
                  <a:cubicBezTo>
                    <a:pt x="9301" y="17376"/>
                    <a:pt x="9106" y="17181"/>
                    <a:pt x="8866" y="17181"/>
                  </a:cubicBezTo>
                  <a:cubicBezTo>
                    <a:pt x="8625" y="17181"/>
                    <a:pt x="8430" y="17376"/>
                    <a:pt x="8430" y="17616"/>
                  </a:cubicBezTo>
                  <a:lnTo>
                    <a:pt x="8430" y="19065"/>
                  </a:lnTo>
                  <a:lnTo>
                    <a:pt x="5276" y="19065"/>
                  </a:lnTo>
                  <a:cubicBezTo>
                    <a:pt x="5035" y="19065"/>
                    <a:pt x="4840" y="19260"/>
                    <a:pt x="4840" y="19500"/>
                  </a:cubicBezTo>
                  <a:cubicBezTo>
                    <a:pt x="4840" y="19741"/>
                    <a:pt x="5035" y="19936"/>
                    <a:pt x="5276" y="19936"/>
                  </a:cubicBezTo>
                  <a:lnTo>
                    <a:pt x="12671" y="19936"/>
                  </a:lnTo>
                  <a:cubicBezTo>
                    <a:pt x="13044" y="20225"/>
                    <a:pt x="13434" y="20486"/>
                    <a:pt x="13845" y="20719"/>
                  </a:cubicBezTo>
                  <a:cubicBezTo>
                    <a:pt x="15182" y="21502"/>
                    <a:pt x="16523" y="22227"/>
                    <a:pt x="16533" y="22234"/>
                  </a:cubicBezTo>
                  <a:cubicBezTo>
                    <a:pt x="16599" y="22265"/>
                    <a:pt x="16672" y="22286"/>
                    <a:pt x="16745" y="22286"/>
                  </a:cubicBezTo>
                  <a:cubicBezTo>
                    <a:pt x="16815" y="22286"/>
                    <a:pt x="16888" y="22265"/>
                    <a:pt x="16951" y="22234"/>
                  </a:cubicBezTo>
                  <a:cubicBezTo>
                    <a:pt x="16965" y="22227"/>
                    <a:pt x="18298" y="21502"/>
                    <a:pt x="19639" y="20719"/>
                  </a:cubicBezTo>
                  <a:cubicBezTo>
                    <a:pt x="21140" y="19841"/>
                    <a:pt x="22533" y="18734"/>
                    <a:pt x="22533" y="16603"/>
                  </a:cubicBezTo>
                  <a:lnTo>
                    <a:pt x="22533" y="10760"/>
                  </a:lnTo>
                  <a:cubicBezTo>
                    <a:pt x="22533" y="10597"/>
                    <a:pt x="22439" y="10447"/>
                    <a:pt x="22292" y="10374"/>
                  </a:cubicBezTo>
                  <a:lnTo>
                    <a:pt x="17484" y="7943"/>
                  </a:lnTo>
                  <a:cubicBezTo>
                    <a:pt x="17459" y="6937"/>
                    <a:pt x="16927" y="6011"/>
                    <a:pt x="16066" y="5485"/>
                  </a:cubicBezTo>
                  <a:cubicBezTo>
                    <a:pt x="17198" y="4792"/>
                    <a:pt x="17731" y="3434"/>
                    <a:pt x="17372" y="2160"/>
                  </a:cubicBezTo>
                  <a:cubicBezTo>
                    <a:pt x="17014" y="885"/>
                    <a:pt x="15851" y="1"/>
                    <a:pt x="145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2" name="Google Shape;1532;p104"/>
            <p:cNvSpPr/>
            <p:nvPr/>
          </p:nvSpPr>
          <p:spPr>
            <a:xfrm>
              <a:off x="2505548" y="1734012"/>
              <a:ext cx="173195" cy="229542"/>
            </a:xfrm>
            <a:custGeom>
              <a:avLst/>
              <a:gdLst/>
              <a:ahLst/>
              <a:cxnLst/>
              <a:rect l="l" t="t" r="r" b="b"/>
              <a:pathLst>
                <a:path w="8097" h="10730" extrusionOk="0">
                  <a:moveTo>
                    <a:pt x="4050" y="925"/>
                  </a:moveTo>
                  <a:lnTo>
                    <a:pt x="7226" y="2530"/>
                  </a:lnTo>
                  <a:lnTo>
                    <a:pt x="7226" y="7032"/>
                  </a:lnTo>
                  <a:cubicBezTo>
                    <a:pt x="7226" y="7662"/>
                    <a:pt x="6986" y="8101"/>
                    <a:pt x="5628" y="8895"/>
                  </a:cubicBezTo>
                  <a:cubicBezTo>
                    <a:pt x="5053" y="9233"/>
                    <a:pt x="4482" y="9557"/>
                    <a:pt x="4050" y="9797"/>
                  </a:cubicBezTo>
                  <a:cubicBezTo>
                    <a:pt x="3615" y="9557"/>
                    <a:pt x="3044" y="9233"/>
                    <a:pt x="2470" y="8895"/>
                  </a:cubicBezTo>
                  <a:cubicBezTo>
                    <a:pt x="1112" y="8101"/>
                    <a:pt x="871" y="7662"/>
                    <a:pt x="871" y="7032"/>
                  </a:cubicBezTo>
                  <a:lnTo>
                    <a:pt x="871" y="2530"/>
                  </a:lnTo>
                  <a:lnTo>
                    <a:pt x="4050" y="925"/>
                  </a:lnTo>
                  <a:close/>
                  <a:moveTo>
                    <a:pt x="4050" y="0"/>
                  </a:moveTo>
                  <a:cubicBezTo>
                    <a:pt x="3983" y="0"/>
                    <a:pt x="3915" y="16"/>
                    <a:pt x="3852" y="47"/>
                  </a:cubicBezTo>
                  <a:lnTo>
                    <a:pt x="241" y="1872"/>
                  </a:lnTo>
                  <a:cubicBezTo>
                    <a:pt x="95" y="1945"/>
                    <a:pt x="1" y="2095"/>
                    <a:pt x="1" y="2262"/>
                  </a:cubicBezTo>
                  <a:lnTo>
                    <a:pt x="1" y="7032"/>
                  </a:lnTo>
                  <a:cubicBezTo>
                    <a:pt x="1" y="8234"/>
                    <a:pt x="715" y="8878"/>
                    <a:pt x="2031" y="9647"/>
                  </a:cubicBezTo>
                  <a:cubicBezTo>
                    <a:pt x="2710" y="10044"/>
                    <a:pt x="3389" y="10427"/>
                    <a:pt x="3838" y="10674"/>
                  </a:cubicBezTo>
                  <a:cubicBezTo>
                    <a:pt x="3904" y="10711"/>
                    <a:pt x="3977" y="10729"/>
                    <a:pt x="4050" y="10729"/>
                  </a:cubicBezTo>
                  <a:cubicBezTo>
                    <a:pt x="4124" y="10729"/>
                    <a:pt x="4197" y="10711"/>
                    <a:pt x="4263" y="10674"/>
                  </a:cubicBezTo>
                  <a:cubicBezTo>
                    <a:pt x="4712" y="10427"/>
                    <a:pt x="5388" y="10044"/>
                    <a:pt x="6070" y="9647"/>
                  </a:cubicBezTo>
                  <a:cubicBezTo>
                    <a:pt x="7386" y="8878"/>
                    <a:pt x="8097" y="8234"/>
                    <a:pt x="8097" y="7032"/>
                  </a:cubicBezTo>
                  <a:lnTo>
                    <a:pt x="8097" y="2262"/>
                  </a:lnTo>
                  <a:cubicBezTo>
                    <a:pt x="8097" y="2098"/>
                    <a:pt x="8006" y="1945"/>
                    <a:pt x="7856" y="1872"/>
                  </a:cubicBezTo>
                  <a:lnTo>
                    <a:pt x="4245" y="47"/>
                  </a:lnTo>
                  <a:cubicBezTo>
                    <a:pt x="4185" y="16"/>
                    <a:pt x="4117" y="0"/>
                    <a:pt x="4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3" name="Google Shape;1533;p104"/>
            <p:cNvSpPr/>
            <p:nvPr/>
          </p:nvSpPr>
          <p:spPr>
            <a:xfrm>
              <a:off x="2565140" y="1823219"/>
              <a:ext cx="70116" cy="51770"/>
            </a:xfrm>
            <a:custGeom>
              <a:avLst/>
              <a:gdLst/>
              <a:ahLst/>
              <a:cxnLst/>
              <a:rect l="l" t="t" r="r" b="b"/>
              <a:pathLst>
                <a:path w="3278" h="2420" extrusionOk="0">
                  <a:moveTo>
                    <a:pt x="2802" y="1"/>
                  </a:moveTo>
                  <a:cubicBezTo>
                    <a:pt x="2690" y="1"/>
                    <a:pt x="2579" y="44"/>
                    <a:pt x="2494" y="129"/>
                  </a:cubicBezTo>
                  <a:lnTo>
                    <a:pt x="1251" y="1368"/>
                  </a:lnTo>
                  <a:lnTo>
                    <a:pt x="787" y="905"/>
                  </a:lnTo>
                  <a:cubicBezTo>
                    <a:pt x="702" y="820"/>
                    <a:pt x="591" y="777"/>
                    <a:pt x="479" y="777"/>
                  </a:cubicBezTo>
                  <a:cubicBezTo>
                    <a:pt x="368" y="777"/>
                    <a:pt x="256" y="820"/>
                    <a:pt x="171" y="905"/>
                  </a:cubicBezTo>
                  <a:cubicBezTo>
                    <a:pt x="0" y="1076"/>
                    <a:pt x="0" y="1351"/>
                    <a:pt x="171" y="1522"/>
                  </a:cubicBezTo>
                  <a:lnTo>
                    <a:pt x="944" y="2291"/>
                  </a:lnTo>
                  <a:cubicBezTo>
                    <a:pt x="1028" y="2376"/>
                    <a:pt x="1139" y="2419"/>
                    <a:pt x="1251" y="2419"/>
                  </a:cubicBezTo>
                  <a:cubicBezTo>
                    <a:pt x="1362" y="2419"/>
                    <a:pt x="1473" y="2376"/>
                    <a:pt x="1557" y="2291"/>
                  </a:cubicBezTo>
                  <a:lnTo>
                    <a:pt x="3106" y="742"/>
                  </a:lnTo>
                  <a:cubicBezTo>
                    <a:pt x="3277" y="575"/>
                    <a:pt x="3277" y="296"/>
                    <a:pt x="3110" y="129"/>
                  </a:cubicBezTo>
                  <a:cubicBezTo>
                    <a:pt x="3025" y="44"/>
                    <a:pt x="2913" y="1"/>
                    <a:pt x="2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34" name="Google Shape;1534;p104"/>
          <p:cNvSpPr/>
          <p:nvPr/>
        </p:nvSpPr>
        <p:spPr>
          <a:xfrm>
            <a:off x="2089034" y="2708102"/>
            <a:ext cx="12130" cy="12130"/>
          </a:xfrm>
          <a:custGeom>
            <a:avLst/>
            <a:gdLst/>
            <a:ahLst/>
            <a:cxnLst/>
            <a:rect l="l" t="t" r="r" b="b"/>
            <a:pathLst>
              <a:path w="872" h="872" extrusionOk="0">
                <a:moveTo>
                  <a:pt x="433" y="1"/>
                </a:moveTo>
                <a:cubicBezTo>
                  <a:pt x="192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6"/>
                </a:cubicBezTo>
                <a:cubicBezTo>
                  <a:pt x="871" y="196"/>
                  <a:pt x="676" y="1"/>
                  <a:pt x="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5" name="Google Shape;1535;p104"/>
          <p:cNvSpPr/>
          <p:nvPr/>
        </p:nvSpPr>
        <p:spPr>
          <a:xfrm>
            <a:off x="2059978" y="2708102"/>
            <a:ext cx="12171" cy="12171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1"/>
                </a:moveTo>
                <a:cubicBezTo>
                  <a:pt x="196" y="1"/>
                  <a:pt x="1" y="199"/>
                  <a:pt x="1" y="439"/>
                </a:cubicBezTo>
                <a:cubicBezTo>
                  <a:pt x="1" y="680"/>
                  <a:pt x="196" y="875"/>
                  <a:pt x="439" y="875"/>
                </a:cubicBezTo>
                <a:cubicBezTo>
                  <a:pt x="680" y="875"/>
                  <a:pt x="875" y="680"/>
                  <a:pt x="875" y="439"/>
                </a:cubicBezTo>
                <a:cubicBezTo>
                  <a:pt x="875" y="199"/>
                  <a:pt x="683" y="1"/>
                  <a:pt x="4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6" name="Google Shape;1536;p104"/>
          <p:cNvSpPr/>
          <p:nvPr/>
        </p:nvSpPr>
        <p:spPr>
          <a:xfrm>
            <a:off x="2030965" y="2708102"/>
            <a:ext cx="12171" cy="12171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1"/>
                </a:moveTo>
                <a:cubicBezTo>
                  <a:pt x="192" y="1"/>
                  <a:pt x="1" y="199"/>
                  <a:pt x="1" y="439"/>
                </a:cubicBezTo>
                <a:cubicBezTo>
                  <a:pt x="1" y="680"/>
                  <a:pt x="196" y="875"/>
                  <a:pt x="436" y="875"/>
                </a:cubicBezTo>
                <a:cubicBezTo>
                  <a:pt x="680" y="875"/>
                  <a:pt x="875" y="680"/>
                  <a:pt x="875" y="439"/>
                </a:cubicBezTo>
                <a:cubicBezTo>
                  <a:pt x="875" y="199"/>
                  <a:pt x="680" y="1"/>
                  <a:pt x="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7" name="Google Shape;1537;p104"/>
          <p:cNvSpPr/>
          <p:nvPr/>
        </p:nvSpPr>
        <p:spPr>
          <a:xfrm>
            <a:off x="1889306" y="2708102"/>
            <a:ext cx="83571" cy="12130"/>
          </a:xfrm>
          <a:custGeom>
            <a:avLst/>
            <a:gdLst/>
            <a:ahLst/>
            <a:cxnLst/>
            <a:rect l="l" t="t" r="r" b="b"/>
            <a:pathLst>
              <a:path w="6008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5572" y="871"/>
                </a:lnTo>
                <a:cubicBezTo>
                  <a:pt x="5812" y="871"/>
                  <a:pt x="6007" y="676"/>
                  <a:pt x="6007" y="436"/>
                </a:cubicBezTo>
                <a:cubicBezTo>
                  <a:pt x="6007" y="196"/>
                  <a:pt x="5812" y="1"/>
                  <a:pt x="557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8" name="Google Shape;1538;p104"/>
          <p:cNvSpPr/>
          <p:nvPr/>
        </p:nvSpPr>
        <p:spPr>
          <a:xfrm>
            <a:off x="2121677" y="2761435"/>
            <a:ext cx="12227" cy="12171"/>
          </a:xfrm>
          <a:custGeom>
            <a:avLst/>
            <a:gdLst/>
            <a:ahLst/>
            <a:cxnLst/>
            <a:rect l="l" t="t" r="r" b="b"/>
            <a:pathLst>
              <a:path w="879" h="875" extrusionOk="0">
                <a:moveTo>
                  <a:pt x="436" y="0"/>
                </a:moveTo>
                <a:cubicBezTo>
                  <a:pt x="196" y="0"/>
                  <a:pt x="1" y="199"/>
                  <a:pt x="1" y="439"/>
                </a:cubicBezTo>
                <a:cubicBezTo>
                  <a:pt x="4" y="679"/>
                  <a:pt x="199" y="874"/>
                  <a:pt x="440" y="874"/>
                </a:cubicBezTo>
                <a:cubicBezTo>
                  <a:pt x="680" y="874"/>
                  <a:pt x="875" y="679"/>
                  <a:pt x="878" y="439"/>
                </a:cubicBezTo>
                <a:cubicBezTo>
                  <a:pt x="878" y="199"/>
                  <a:pt x="683" y="0"/>
                  <a:pt x="44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9" name="Google Shape;1539;p104"/>
          <p:cNvSpPr/>
          <p:nvPr/>
        </p:nvSpPr>
        <p:spPr>
          <a:xfrm>
            <a:off x="2092719" y="2761435"/>
            <a:ext cx="12130" cy="12116"/>
          </a:xfrm>
          <a:custGeom>
            <a:avLst/>
            <a:gdLst/>
            <a:ahLst/>
            <a:cxnLst/>
            <a:rect l="l" t="t" r="r" b="b"/>
            <a:pathLst>
              <a:path w="872" h="871" extrusionOk="0">
                <a:moveTo>
                  <a:pt x="432" y="0"/>
                </a:moveTo>
                <a:cubicBezTo>
                  <a:pt x="192" y="0"/>
                  <a:pt x="1" y="195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6"/>
                </a:cubicBez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0" name="Google Shape;1540;p104"/>
          <p:cNvSpPr/>
          <p:nvPr/>
        </p:nvSpPr>
        <p:spPr>
          <a:xfrm>
            <a:off x="2063664" y="2761435"/>
            <a:ext cx="12171" cy="12171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0"/>
                </a:moveTo>
                <a:cubicBezTo>
                  <a:pt x="192" y="0"/>
                  <a:pt x="0" y="199"/>
                  <a:pt x="0" y="439"/>
                </a:cubicBezTo>
                <a:cubicBezTo>
                  <a:pt x="0" y="679"/>
                  <a:pt x="195" y="874"/>
                  <a:pt x="436" y="874"/>
                </a:cubicBezTo>
                <a:cubicBezTo>
                  <a:pt x="679" y="874"/>
                  <a:pt x="874" y="679"/>
                  <a:pt x="874" y="439"/>
                </a:cubicBezTo>
                <a:cubicBezTo>
                  <a:pt x="874" y="199"/>
                  <a:pt x="679" y="0"/>
                  <a:pt x="4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1" name="Google Shape;1541;p104"/>
          <p:cNvSpPr/>
          <p:nvPr/>
        </p:nvSpPr>
        <p:spPr>
          <a:xfrm>
            <a:off x="1956346" y="2726992"/>
            <a:ext cx="13521" cy="12157"/>
          </a:xfrm>
          <a:custGeom>
            <a:avLst/>
            <a:gdLst/>
            <a:ahLst/>
            <a:cxnLst/>
            <a:rect l="l" t="t" r="r" b="b"/>
            <a:pathLst>
              <a:path w="972" h="874" extrusionOk="0">
                <a:moveTo>
                  <a:pt x="539" y="1"/>
                </a:moveTo>
                <a:cubicBezTo>
                  <a:pt x="259" y="1"/>
                  <a:pt x="0" y="285"/>
                  <a:pt x="132" y="605"/>
                </a:cubicBezTo>
                <a:cubicBezTo>
                  <a:pt x="209" y="790"/>
                  <a:pt x="369" y="874"/>
                  <a:pt x="530" y="874"/>
                </a:cubicBezTo>
                <a:cubicBezTo>
                  <a:pt x="751" y="874"/>
                  <a:pt x="972" y="714"/>
                  <a:pt x="972" y="438"/>
                </a:cubicBezTo>
                <a:cubicBezTo>
                  <a:pt x="968" y="323"/>
                  <a:pt x="923" y="212"/>
                  <a:pt x="843" y="132"/>
                </a:cubicBezTo>
                <a:cubicBezTo>
                  <a:pt x="751" y="40"/>
                  <a:pt x="644" y="1"/>
                  <a:pt x="5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2" name="Google Shape;1542;p104"/>
          <p:cNvSpPr/>
          <p:nvPr/>
        </p:nvSpPr>
        <p:spPr>
          <a:xfrm>
            <a:off x="1922005" y="2761435"/>
            <a:ext cx="83557" cy="12116"/>
          </a:xfrm>
          <a:custGeom>
            <a:avLst/>
            <a:gdLst/>
            <a:ahLst/>
            <a:cxnLst/>
            <a:rect l="l" t="t" r="r" b="b"/>
            <a:pathLst>
              <a:path w="6007" h="871" extrusionOk="0">
                <a:moveTo>
                  <a:pt x="436" y="0"/>
                </a:moveTo>
                <a:cubicBezTo>
                  <a:pt x="195" y="0"/>
                  <a:pt x="0" y="195"/>
                  <a:pt x="0" y="436"/>
                </a:cubicBezTo>
                <a:cubicBezTo>
                  <a:pt x="0" y="676"/>
                  <a:pt x="195" y="871"/>
                  <a:pt x="436" y="871"/>
                </a:cubicBezTo>
                <a:lnTo>
                  <a:pt x="5572" y="871"/>
                </a:lnTo>
                <a:cubicBezTo>
                  <a:pt x="5812" y="871"/>
                  <a:pt x="6007" y="676"/>
                  <a:pt x="6007" y="436"/>
                </a:cubicBezTo>
                <a:cubicBezTo>
                  <a:pt x="6007" y="195"/>
                  <a:pt x="5812" y="0"/>
                  <a:pt x="55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3" name="Google Shape;1543;p104"/>
          <p:cNvSpPr/>
          <p:nvPr/>
        </p:nvSpPr>
        <p:spPr>
          <a:xfrm>
            <a:off x="1856621" y="2620409"/>
            <a:ext cx="310054" cy="309901"/>
          </a:xfrm>
          <a:custGeom>
            <a:avLst/>
            <a:gdLst/>
            <a:ahLst/>
            <a:cxnLst/>
            <a:rect l="l" t="t" r="r" b="b"/>
            <a:pathLst>
              <a:path w="22290" h="22279" extrusionOk="0">
                <a:moveTo>
                  <a:pt x="18630" y="871"/>
                </a:moveTo>
                <a:cubicBezTo>
                  <a:pt x="18870" y="871"/>
                  <a:pt x="19065" y="1063"/>
                  <a:pt x="19065" y="1307"/>
                </a:cubicBezTo>
                <a:lnTo>
                  <a:pt x="19065" y="3831"/>
                </a:lnTo>
                <a:lnTo>
                  <a:pt x="871" y="3831"/>
                </a:lnTo>
                <a:lnTo>
                  <a:pt x="871" y="1307"/>
                </a:lnTo>
                <a:cubicBezTo>
                  <a:pt x="871" y="1063"/>
                  <a:pt x="1066" y="871"/>
                  <a:pt x="1306" y="871"/>
                </a:cubicBezTo>
                <a:close/>
                <a:moveTo>
                  <a:pt x="2428" y="4702"/>
                </a:moveTo>
                <a:cubicBezTo>
                  <a:pt x="2379" y="4841"/>
                  <a:pt x="2351" y="4991"/>
                  <a:pt x="2351" y="5137"/>
                </a:cubicBezTo>
                <a:lnTo>
                  <a:pt x="2351" y="15322"/>
                </a:lnTo>
                <a:lnTo>
                  <a:pt x="871" y="15322"/>
                </a:lnTo>
                <a:lnTo>
                  <a:pt x="871" y="4702"/>
                </a:lnTo>
                <a:close/>
                <a:moveTo>
                  <a:pt x="20980" y="4702"/>
                </a:moveTo>
                <a:cubicBezTo>
                  <a:pt x="21220" y="4702"/>
                  <a:pt x="21415" y="4897"/>
                  <a:pt x="21415" y="5137"/>
                </a:cubicBezTo>
                <a:lnTo>
                  <a:pt x="21415" y="7665"/>
                </a:lnTo>
                <a:lnTo>
                  <a:pt x="9590" y="7665"/>
                </a:lnTo>
                <a:cubicBezTo>
                  <a:pt x="9350" y="7665"/>
                  <a:pt x="9155" y="7860"/>
                  <a:pt x="9155" y="8100"/>
                </a:cubicBezTo>
                <a:cubicBezTo>
                  <a:pt x="9155" y="8340"/>
                  <a:pt x="9350" y="8535"/>
                  <a:pt x="9590" y="8535"/>
                </a:cubicBezTo>
                <a:lnTo>
                  <a:pt x="21415" y="8535"/>
                </a:lnTo>
                <a:lnTo>
                  <a:pt x="21415" y="21408"/>
                </a:lnTo>
                <a:lnTo>
                  <a:pt x="20196" y="21408"/>
                </a:lnTo>
                <a:lnTo>
                  <a:pt x="20196" y="17038"/>
                </a:lnTo>
                <a:cubicBezTo>
                  <a:pt x="20196" y="16798"/>
                  <a:pt x="20001" y="16603"/>
                  <a:pt x="19761" y="16603"/>
                </a:cubicBezTo>
                <a:cubicBezTo>
                  <a:pt x="19521" y="16603"/>
                  <a:pt x="19326" y="16798"/>
                  <a:pt x="19326" y="17038"/>
                </a:cubicBezTo>
                <a:lnTo>
                  <a:pt x="19326" y="21408"/>
                </a:lnTo>
                <a:lnTo>
                  <a:pt x="3221" y="21408"/>
                </a:lnTo>
                <a:lnTo>
                  <a:pt x="3221" y="8535"/>
                </a:lnTo>
                <a:lnTo>
                  <a:pt x="5732" y="8535"/>
                </a:lnTo>
                <a:cubicBezTo>
                  <a:pt x="5972" y="8535"/>
                  <a:pt x="6167" y="8340"/>
                  <a:pt x="6167" y="8100"/>
                </a:cubicBezTo>
                <a:cubicBezTo>
                  <a:pt x="6167" y="7860"/>
                  <a:pt x="5972" y="7665"/>
                  <a:pt x="5732" y="7665"/>
                </a:cubicBezTo>
                <a:lnTo>
                  <a:pt x="3221" y="7665"/>
                </a:lnTo>
                <a:lnTo>
                  <a:pt x="3221" y="5137"/>
                </a:lnTo>
                <a:cubicBezTo>
                  <a:pt x="3221" y="4897"/>
                  <a:pt x="3416" y="4702"/>
                  <a:pt x="3657" y="4702"/>
                </a:cubicBezTo>
                <a:close/>
                <a:moveTo>
                  <a:pt x="1306" y="1"/>
                </a:moveTo>
                <a:cubicBezTo>
                  <a:pt x="586" y="1"/>
                  <a:pt x="1" y="582"/>
                  <a:pt x="1" y="1307"/>
                </a:cubicBezTo>
                <a:lnTo>
                  <a:pt x="1" y="15757"/>
                </a:lnTo>
                <a:cubicBezTo>
                  <a:pt x="1" y="15997"/>
                  <a:pt x="196" y="16192"/>
                  <a:pt x="436" y="16192"/>
                </a:cubicBezTo>
                <a:lnTo>
                  <a:pt x="2351" y="16192"/>
                </a:lnTo>
                <a:lnTo>
                  <a:pt x="2351" y="21844"/>
                </a:lnTo>
                <a:cubicBezTo>
                  <a:pt x="2351" y="22084"/>
                  <a:pt x="2546" y="22279"/>
                  <a:pt x="2786" y="22279"/>
                </a:cubicBezTo>
                <a:lnTo>
                  <a:pt x="21850" y="22279"/>
                </a:lnTo>
                <a:cubicBezTo>
                  <a:pt x="22091" y="22279"/>
                  <a:pt x="22286" y="22084"/>
                  <a:pt x="22286" y="21844"/>
                </a:cubicBezTo>
                <a:lnTo>
                  <a:pt x="22286" y="5140"/>
                </a:lnTo>
                <a:cubicBezTo>
                  <a:pt x="22289" y="4420"/>
                  <a:pt x="21704" y="3831"/>
                  <a:pt x="20980" y="3831"/>
                </a:cubicBezTo>
                <a:lnTo>
                  <a:pt x="19935" y="3831"/>
                </a:lnTo>
                <a:lnTo>
                  <a:pt x="19935" y="1307"/>
                </a:lnTo>
                <a:cubicBezTo>
                  <a:pt x="19935" y="582"/>
                  <a:pt x="19350" y="1"/>
                  <a:pt x="186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4" name="Google Shape;1544;p104"/>
          <p:cNvSpPr/>
          <p:nvPr/>
        </p:nvSpPr>
        <p:spPr>
          <a:xfrm>
            <a:off x="1974649" y="2760781"/>
            <a:ext cx="106565" cy="136888"/>
          </a:xfrm>
          <a:custGeom>
            <a:avLst/>
            <a:gdLst/>
            <a:ahLst/>
            <a:cxnLst/>
            <a:rect l="l" t="t" r="r" b="b"/>
            <a:pathLst>
              <a:path w="7661" h="9841" extrusionOk="0">
                <a:moveTo>
                  <a:pt x="3831" y="871"/>
                </a:moveTo>
                <a:cubicBezTo>
                  <a:pt x="4684" y="871"/>
                  <a:pt x="5377" y="1564"/>
                  <a:pt x="5377" y="2417"/>
                </a:cubicBezTo>
                <a:lnTo>
                  <a:pt x="5377" y="3222"/>
                </a:lnTo>
                <a:lnTo>
                  <a:pt x="2285" y="3222"/>
                </a:lnTo>
                <a:lnTo>
                  <a:pt x="2285" y="2417"/>
                </a:lnTo>
                <a:cubicBezTo>
                  <a:pt x="2285" y="1564"/>
                  <a:pt x="2977" y="871"/>
                  <a:pt x="3831" y="871"/>
                </a:cubicBezTo>
                <a:close/>
                <a:moveTo>
                  <a:pt x="6181" y="4092"/>
                </a:moveTo>
                <a:cubicBezTo>
                  <a:pt x="6515" y="4092"/>
                  <a:pt x="6790" y="4364"/>
                  <a:pt x="6790" y="4701"/>
                </a:cubicBezTo>
                <a:lnTo>
                  <a:pt x="6790" y="8358"/>
                </a:lnTo>
                <a:cubicBezTo>
                  <a:pt x="6790" y="8695"/>
                  <a:pt x="6515" y="8967"/>
                  <a:pt x="6181" y="8967"/>
                </a:cubicBezTo>
                <a:lnTo>
                  <a:pt x="1480" y="8967"/>
                </a:lnTo>
                <a:cubicBezTo>
                  <a:pt x="1142" y="8967"/>
                  <a:pt x="871" y="8695"/>
                  <a:pt x="871" y="8358"/>
                </a:cubicBezTo>
                <a:lnTo>
                  <a:pt x="871" y="4701"/>
                </a:lnTo>
                <a:cubicBezTo>
                  <a:pt x="871" y="4364"/>
                  <a:pt x="1142" y="4092"/>
                  <a:pt x="1480" y="4092"/>
                </a:cubicBezTo>
                <a:close/>
                <a:moveTo>
                  <a:pt x="3831" y="1"/>
                </a:moveTo>
                <a:cubicBezTo>
                  <a:pt x="2497" y="1"/>
                  <a:pt x="1414" y="1084"/>
                  <a:pt x="1414" y="2417"/>
                </a:cubicBezTo>
                <a:lnTo>
                  <a:pt x="1414" y="3225"/>
                </a:lnTo>
                <a:cubicBezTo>
                  <a:pt x="624" y="3260"/>
                  <a:pt x="0" y="3911"/>
                  <a:pt x="0" y="4705"/>
                </a:cubicBezTo>
                <a:lnTo>
                  <a:pt x="0" y="8361"/>
                </a:lnTo>
                <a:cubicBezTo>
                  <a:pt x="0" y="9176"/>
                  <a:pt x="662" y="9841"/>
                  <a:pt x="1480" y="9841"/>
                </a:cubicBezTo>
                <a:lnTo>
                  <a:pt x="6181" y="9841"/>
                </a:lnTo>
                <a:cubicBezTo>
                  <a:pt x="6999" y="9841"/>
                  <a:pt x="7661" y="9176"/>
                  <a:pt x="7661" y="8361"/>
                </a:cubicBezTo>
                <a:lnTo>
                  <a:pt x="7661" y="4705"/>
                </a:lnTo>
                <a:cubicBezTo>
                  <a:pt x="7661" y="3911"/>
                  <a:pt x="7038" y="3260"/>
                  <a:pt x="6247" y="3225"/>
                </a:cubicBezTo>
                <a:lnTo>
                  <a:pt x="6247" y="2417"/>
                </a:lnTo>
                <a:cubicBezTo>
                  <a:pt x="6247" y="1084"/>
                  <a:pt x="5164" y="1"/>
                  <a:pt x="383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5" name="Google Shape;1545;p104"/>
          <p:cNvSpPr/>
          <p:nvPr/>
        </p:nvSpPr>
        <p:spPr>
          <a:xfrm>
            <a:off x="2010436" y="2831169"/>
            <a:ext cx="35039" cy="40881"/>
          </a:xfrm>
          <a:custGeom>
            <a:avLst/>
            <a:gdLst/>
            <a:ahLst/>
            <a:cxnLst/>
            <a:rect l="l" t="t" r="r" b="b"/>
            <a:pathLst>
              <a:path w="2519" h="2939" extrusionOk="0">
                <a:moveTo>
                  <a:pt x="1258" y="872"/>
                </a:moveTo>
                <a:cubicBezTo>
                  <a:pt x="1414" y="872"/>
                  <a:pt x="1564" y="993"/>
                  <a:pt x="1564" y="1177"/>
                </a:cubicBezTo>
                <a:cubicBezTo>
                  <a:pt x="1564" y="1344"/>
                  <a:pt x="1428" y="1480"/>
                  <a:pt x="1261" y="1480"/>
                </a:cubicBezTo>
                <a:cubicBezTo>
                  <a:pt x="989" y="1480"/>
                  <a:pt x="854" y="1153"/>
                  <a:pt x="1045" y="961"/>
                </a:cubicBezTo>
                <a:cubicBezTo>
                  <a:pt x="1107" y="899"/>
                  <a:pt x="1183" y="872"/>
                  <a:pt x="1258" y="872"/>
                </a:cubicBezTo>
                <a:close/>
                <a:moveTo>
                  <a:pt x="1261" y="0"/>
                </a:moveTo>
                <a:cubicBezTo>
                  <a:pt x="697" y="4"/>
                  <a:pt x="213" y="401"/>
                  <a:pt x="108" y="954"/>
                </a:cubicBezTo>
                <a:cubicBezTo>
                  <a:pt x="1" y="1508"/>
                  <a:pt x="303" y="2058"/>
                  <a:pt x="826" y="2267"/>
                </a:cubicBezTo>
                <a:lnTo>
                  <a:pt x="826" y="2504"/>
                </a:lnTo>
                <a:cubicBezTo>
                  <a:pt x="826" y="2744"/>
                  <a:pt x="1021" y="2939"/>
                  <a:pt x="1261" y="2939"/>
                </a:cubicBezTo>
                <a:cubicBezTo>
                  <a:pt x="1501" y="2939"/>
                  <a:pt x="1696" y="2744"/>
                  <a:pt x="1696" y="2504"/>
                </a:cubicBezTo>
                <a:lnTo>
                  <a:pt x="1696" y="2267"/>
                </a:lnTo>
                <a:cubicBezTo>
                  <a:pt x="2219" y="2058"/>
                  <a:pt x="2518" y="1508"/>
                  <a:pt x="2414" y="954"/>
                </a:cubicBezTo>
                <a:cubicBezTo>
                  <a:pt x="2306" y="401"/>
                  <a:pt x="1822" y="4"/>
                  <a:pt x="12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6" name="Google Shape;1546;p104"/>
          <p:cNvSpPr/>
          <p:nvPr/>
        </p:nvSpPr>
        <p:spPr>
          <a:xfrm>
            <a:off x="2124055" y="2822850"/>
            <a:ext cx="13479" cy="12185"/>
          </a:xfrm>
          <a:custGeom>
            <a:avLst/>
            <a:gdLst/>
            <a:ahLst/>
            <a:cxnLst/>
            <a:rect l="l" t="t" r="r" b="b"/>
            <a:pathLst>
              <a:path w="969" h="876" extrusionOk="0">
                <a:moveTo>
                  <a:pt x="540" y="1"/>
                </a:moveTo>
                <a:cubicBezTo>
                  <a:pt x="259" y="1"/>
                  <a:pt x="1" y="285"/>
                  <a:pt x="133" y="605"/>
                </a:cubicBezTo>
                <a:cubicBezTo>
                  <a:pt x="209" y="791"/>
                  <a:pt x="369" y="876"/>
                  <a:pt x="529" y="876"/>
                </a:cubicBezTo>
                <a:cubicBezTo>
                  <a:pt x="749" y="876"/>
                  <a:pt x="968" y="716"/>
                  <a:pt x="968" y="441"/>
                </a:cubicBezTo>
                <a:cubicBezTo>
                  <a:pt x="968" y="323"/>
                  <a:pt x="923" y="215"/>
                  <a:pt x="843" y="132"/>
                </a:cubicBezTo>
                <a:cubicBezTo>
                  <a:pt x="752" y="40"/>
                  <a:pt x="644" y="1"/>
                  <a:pt x="5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7" name="Google Shape;1547;p104"/>
          <p:cNvSpPr/>
          <p:nvPr/>
        </p:nvSpPr>
        <p:spPr>
          <a:xfrm>
            <a:off x="1856611" y="3507249"/>
            <a:ext cx="310078" cy="306853"/>
          </a:xfrm>
          <a:custGeom>
            <a:avLst/>
            <a:gdLst/>
            <a:ahLst/>
            <a:cxnLst/>
            <a:rect l="l" t="t" r="r" b="b"/>
            <a:pathLst>
              <a:path w="22502" h="22268" extrusionOk="0">
                <a:moveTo>
                  <a:pt x="7300" y="871"/>
                </a:moveTo>
                <a:cubicBezTo>
                  <a:pt x="9179" y="871"/>
                  <a:pt x="10964" y="1703"/>
                  <a:pt x="12180" y="3141"/>
                </a:cubicBezTo>
                <a:lnTo>
                  <a:pt x="8476" y="6843"/>
                </a:lnTo>
                <a:cubicBezTo>
                  <a:pt x="8308" y="7013"/>
                  <a:pt x="8308" y="7288"/>
                  <a:pt x="8479" y="7459"/>
                </a:cubicBezTo>
                <a:cubicBezTo>
                  <a:pt x="8563" y="7544"/>
                  <a:pt x="8674" y="7587"/>
                  <a:pt x="8786" y="7587"/>
                </a:cubicBezTo>
                <a:cubicBezTo>
                  <a:pt x="8898" y="7587"/>
                  <a:pt x="9010" y="7544"/>
                  <a:pt x="9095" y="7459"/>
                </a:cubicBezTo>
                <a:lnTo>
                  <a:pt x="12703" y="3848"/>
                </a:lnTo>
                <a:cubicBezTo>
                  <a:pt x="13357" y="4875"/>
                  <a:pt x="13706" y="6066"/>
                  <a:pt x="13706" y="7285"/>
                </a:cubicBezTo>
                <a:cubicBezTo>
                  <a:pt x="13702" y="10823"/>
                  <a:pt x="10826" y="13702"/>
                  <a:pt x="7288" y="13702"/>
                </a:cubicBezTo>
                <a:cubicBezTo>
                  <a:pt x="3750" y="13702"/>
                  <a:pt x="871" y="10823"/>
                  <a:pt x="871" y="7285"/>
                </a:cubicBezTo>
                <a:cubicBezTo>
                  <a:pt x="871" y="3747"/>
                  <a:pt x="3750" y="871"/>
                  <a:pt x="7288" y="871"/>
                </a:cubicBezTo>
                <a:cubicBezTo>
                  <a:pt x="7292" y="871"/>
                  <a:pt x="7296" y="871"/>
                  <a:pt x="7300" y="871"/>
                </a:cubicBezTo>
                <a:close/>
                <a:moveTo>
                  <a:pt x="12818" y="12024"/>
                </a:moveTo>
                <a:lnTo>
                  <a:pt x="13890" y="13096"/>
                </a:lnTo>
                <a:lnTo>
                  <a:pt x="13114" y="13873"/>
                </a:lnTo>
                <a:lnTo>
                  <a:pt x="12045" y="12801"/>
                </a:lnTo>
                <a:cubicBezTo>
                  <a:pt x="12320" y="12560"/>
                  <a:pt x="12581" y="12303"/>
                  <a:pt x="12818" y="12024"/>
                </a:cubicBezTo>
                <a:close/>
                <a:moveTo>
                  <a:pt x="15182" y="13037"/>
                </a:moveTo>
                <a:lnTo>
                  <a:pt x="20980" y="18835"/>
                </a:lnTo>
                <a:cubicBezTo>
                  <a:pt x="21568" y="19423"/>
                  <a:pt x="21568" y="20377"/>
                  <a:pt x="20980" y="20969"/>
                </a:cubicBezTo>
                <a:lnTo>
                  <a:pt x="20973" y="20973"/>
                </a:lnTo>
                <a:cubicBezTo>
                  <a:pt x="20678" y="21265"/>
                  <a:pt x="20293" y="21412"/>
                  <a:pt x="19907" y="21412"/>
                </a:cubicBezTo>
                <a:cubicBezTo>
                  <a:pt x="19521" y="21412"/>
                  <a:pt x="19136" y="21265"/>
                  <a:pt x="18842" y="20973"/>
                </a:cubicBezTo>
                <a:lnTo>
                  <a:pt x="13044" y="15175"/>
                </a:lnTo>
                <a:lnTo>
                  <a:pt x="13869" y="14347"/>
                </a:lnTo>
                <a:lnTo>
                  <a:pt x="16261" y="16735"/>
                </a:lnTo>
                <a:cubicBezTo>
                  <a:pt x="16346" y="16818"/>
                  <a:pt x="16455" y="16859"/>
                  <a:pt x="16564" y="16859"/>
                </a:cubicBezTo>
                <a:cubicBezTo>
                  <a:pt x="16675" y="16859"/>
                  <a:pt x="16786" y="16816"/>
                  <a:pt x="16871" y="16732"/>
                </a:cubicBezTo>
                <a:cubicBezTo>
                  <a:pt x="17038" y="16565"/>
                  <a:pt x="17041" y="16293"/>
                  <a:pt x="16874" y="16122"/>
                </a:cubicBezTo>
                <a:lnTo>
                  <a:pt x="14486" y="13730"/>
                </a:lnTo>
                <a:lnTo>
                  <a:pt x="15182" y="13037"/>
                </a:lnTo>
                <a:close/>
                <a:moveTo>
                  <a:pt x="7300" y="1"/>
                </a:moveTo>
                <a:cubicBezTo>
                  <a:pt x="7296" y="1"/>
                  <a:pt x="7292" y="1"/>
                  <a:pt x="7288" y="1"/>
                </a:cubicBezTo>
                <a:cubicBezTo>
                  <a:pt x="3270" y="1"/>
                  <a:pt x="0" y="3267"/>
                  <a:pt x="0" y="7285"/>
                </a:cubicBezTo>
                <a:cubicBezTo>
                  <a:pt x="0" y="11303"/>
                  <a:pt x="3270" y="14573"/>
                  <a:pt x="7288" y="14573"/>
                </a:cubicBezTo>
                <a:cubicBezTo>
                  <a:pt x="8733" y="14573"/>
                  <a:pt x="10147" y="14141"/>
                  <a:pt x="11345" y="13333"/>
                </a:cubicBezTo>
                <a:lnTo>
                  <a:pt x="12497" y="14486"/>
                </a:lnTo>
                <a:lnTo>
                  <a:pt x="12118" y="14865"/>
                </a:lnTo>
                <a:cubicBezTo>
                  <a:pt x="11947" y="15036"/>
                  <a:pt x="11947" y="15311"/>
                  <a:pt x="12118" y="15482"/>
                </a:cubicBezTo>
                <a:lnTo>
                  <a:pt x="18222" y="21589"/>
                </a:lnTo>
                <a:cubicBezTo>
                  <a:pt x="18685" y="22042"/>
                  <a:pt x="19286" y="22267"/>
                  <a:pt x="19887" y="22267"/>
                </a:cubicBezTo>
                <a:cubicBezTo>
                  <a:pt x="20497" y="22267"/>
                  <a:pt x="21107" y="22035"/>
                  <a:pt x="21572" y="21572"/>
                </a:cubicBezTo>
                <a:cubicBezTo>
                  <a:pt x="22494" y="20649"/>
                  <a:pt x="22501" y="19155"/>
                  <a:pt x="21589" y="18222"/>
                </a:cubicBezTo>
                <a:lnTo>
                  <a:pt x="15485" y="12118"/>
                </a:lnTo>
                <a:cubicBezTo>
                  <a:pt x="15400" y="12033"/>
                  <a:pt x="15288" y="11990"/>
                  <a:pt x="15177" y="11990"/>
                </a:cubicBezTo>
                <a:cubicBezTo>
                  <a:pt x="15065" y="11990"/>
                  <a:pt x="14954" y="12033"/>
                  <a:pt x="14869" y="12118"/>
                </a:cubicBezTo>
                <a:lnTo>
                  <a:pt x="14506" y="12480"/>
                </a:lnTo>
                <a:lnTo>
                  <a:pt x="13350" y="11324"/>
                </a:lnTo>
                <a:cubicBezTo>
                  <a:pt x="14987" y="8869"/>
                  <a:pt x="14980" y="5669"/>
                  <a:pt x="13330" y="3221"/>
                </a:cubicBezTo>
                <a:lnTo>
                  <a:pt x="13963" y="2588"/>
                </a:lnTo>
                <a:lnTo>
                  <a:pt x="16860" y="5485"/>
                </a:lnTo>
                <a:cubicBezTo>
                  <a:pt x="16944" y="5568"/>
                  <a:pt x="17054" y="5610"/>
                  <a:pt x="17165" y="5610"/>
                </a:cubicBezTo>
                <a:cubicBezTo>
                  <a:pt x="17276" y="5610"/>
                  <a:pt x="17388" y="5568"/>
                  <a:pt x="17473" y="5485"/>
                </a:cubicBezTo>
                <a:lnTo>
                  <a:pt x="21415" y="1543"/>
                </a:lnTo>
                <a:lnTo>
                  <a:pt x="21415" y="3201"/>
                </a:lnTo>
                <a:cubicBezTo>
                  <a:pt x="21415" y="3441"/>
                  <a:pt x="21610" y="3636"/>
                  <a:pt x="21850" y="3636"/>
                </a:cubicBezTo>
                <a:cubicBezTo>
                  <a:pt x="22090" y="3636"/>
                  <a:pt x="22285" y="3441"/>
                  <a:pt x="22285" y="3201"/>
                </a:cubicBezTo>
                <a:lnTo>
                  <a:pt x="22285" y="436"/>
                </a:lnTo>
                <a:cubicBezTo>
                  <a:pt x="22285" y="192"/>
                  <a:pt x="22090" y="1"/>
                  <a:pt x="21850" y="1"/>
                </a:cubicBezTo>
                <a:lnTo>
                  <a:pt x="19085" y="1"/>
                </a:lnTo>
                <a:cubicBezTo>
                  <a:pt x="18845" y="1"/>
                  <a:pt x="18650" y="192"/>
                  <a:pt x="18650" y="436"/>
                </a:cubicBezTo>
                <a:cubicBezTo>
                  <a:pt x="18650" y="676"/>
                  <a:pt x="18845" y="871"/>
                  <a:pt x="19085" y="871"/>
                </a:cubicBezTo>
                <a:lnTo>
                  <a:pt x="20854" y="871"/>
                </a:lnTo>
                <a:lnTo>
                  <a:pt x="17167" y="4559"/>
                </a:lnTo>
                <a:lnTo>
                  <a:pt x="14273" y="1665"/>
                </a:lnTo>
                <a:cubicBezTo>
                  <a:pt x="14188" y="1580"/>
                  <a:pt x="14076" y="1537"/>
                  <a:pt x="13965" y="1537"/>
                </a:cubicBezTo>
                <a:cubicBezTo>
                  <a:pt x="13854" y="1537"/>
                  <a:pt x="13742" y="1580"/>
                  <a:pt x="13657" y="1665"/>
                </a:cubicBezTo>
                <a:lnTo>
                  <a:pt x="12797" y="2525"/>
                </a:lnTo>
                <a:cubicBezTo>
                  <a:pt x="11417" y="923"/>
                  <a:pt x="9413" y="1"/>
                  <a:pt x="730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8" name="Google Shape;1548;p104"/>
          <p:cNvSpPr txBox="1"/>
          <p:nvPr/>
        </p:nvSpPr>
        <p:spPr>
          <a:xfrm>
            <a:off x="3106420" y="906145"/>
            <a:ext cx="3131185" cy="408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Optimize data transfer between Presentation and Service layers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549" name="Google Shape;1549;p104"/>
          <p:cNvSpPr txBox="1"/>
          <p:nvPr/>
        </p:nvSpPr>
        <p:spPr>
          <a:xfrm>
            <a:off x="3106420" y="1809115"/>
            <a:ext cx="3079115" cy="608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Streamline Service layer processing for efficient business logic execution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550" name="Google Shape;1550;p104"/>
          <p:cNvSpPr txBox="1"/>
          <p:nvPr/>
        </p:nvSpPr>
        <p:spPr>
          <a:xfrm>
            <a:off x="2309495" y="2734945"/>
            <a:ext cx="3310255" cy="51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Enhance data persistence and retrieval in Data Access layer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551" name="Google Shape;1551;p104"/>
          <p:cNvSpPr txBox="1"/>
          <p:nvPr/>
        </p:nvSpPr>
        <p:spPr>
          <a:xfrm>
            <a:off x="2309495" y="3618865"/>
            <a:ext cx="3298190" cy="408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Implement cross-cutting concerns for consistent data handling across tiers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7"/>
          <p:cNvSpPr txBox="1"/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 lang="en-GB"/>
          </a:p>
        </p:txBody>
      </p:sp>
      <p:sp>
        <p:nvSpPr>
          <p:cNvPr id="499" name="Google Shape;499;p67"/>
          <p:cNvSpPr txBox="1"/>
          <p:nvPr>
            <p:ph type="title" idx="2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 lang="en-GB"/>
          </a:p>
        </p:txBody>
      </p:sp>
      <p:sp>
        <p:nvSpPr>
          <p:cNvPr id="500" name="Google Shape;500;p67"/>
          <p:cNvSpPr txBox="1"/>
          <p:nvPr>
            <p:ph type="subTitle" idx="1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 lang="en-GB"/>
          </a:p>
        </p:txBody>
      </p:sp>
      <p:sp>
        <p:nvSpPr>
          <p:cNvPr id="501" name="Google Shape;501;p67"/>
          <p:cNvSpPr txBox="1"/>
          <p:nvPr>
            <p:ph type="subTitle" idx="3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Informations about the</a:t>
            </a:r>
            <a:r>
              <a:rPr lang="en-US" altLang="en-GB"/>
              <a:t> </a:t>
            </a:r>
            <a:r>
              <a:rPr lang="en-GB"/>
              <a:t>Summer Training</a:t>
            </a:r>
            <a:endParaRPr lang="en-GB"/>
          </a:p>
        </p:txBody>
      </p:sp>
      <p:sp>
        <p:nvSpPr>
          <p:cNvPr id="502" name="Google Shape;502;p67"/>
          <p:cNvSpPr txBox="1"/>
          <p:nvPr>
            <p:ph type="title" idx="4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 lang="en-GB"/>
          </a:p>
        </p:txBody>
      </p:sp>
      <p:sp>
        <p:nvSpPr>
          <p:cNvPr id="503" name="Google Shape;503;p67"/>
          <p:cNvSpPr txBox="1"/>
          <p:nvPr>
            <p:ph type="subTitle" idx="5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 lang="en-GB"/>
          </a:p>
        </p:txBody>
      </p:sp>
      <p:sp>
        <p:nvSpPr>
          <p:cNvPr id="504" name="Google Shape;504;p67"/>
          <p:cNvSpPr txBox="1"/>
          <p:nvPr>
            <p:ph type="subTitle" idx="6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An overview over the program</a:t>
            </a:r>
            <a:endParaRPr lang="en-GB"/>
          </a:p>
        </p:txBody>
      </p:sp>
      <p:sp>
        <p:nvSpPr>
          <p:cNvPr id="505" name="Google Shape;505;p67"/>
          <p:cNvSpPr txBox="1"/>
          <p:nvPr>
            <p:ph type="title" idx="7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</a:t>
            </a:r>
            <a:r>
              <a:rPr lang="en-GB"/>
              <a:t>3</a:t>
            </a:r>
            <a:endParaRPr lang="en-GB"/>
          </a:p>
        </p:txBody>
      </p:sp>
      <p:sp>
        <p:nvSpPr>
          <p:cNvPr id="506" name="Google Shape;506;p67"/>
          <p:cNvSpPr txBox="1"/>
          <p:nvPr>
            <p:ph type="subTitle" idx="8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Training Focus Areas</a:t>
            </a:r>
            <a:endParaRPr lang="en-GB"/>
          </a:p>
        </p:txBody>
      </p:sp>
      <p:sp>
        <p:nvSpPr>
          <p:cNvPr id="507" name="Google Shape;507;p67"/>
          <p:cNvSpPr txBox="1"/>
          <p:nvPr>
            <p:ph type="subTitle" idx="9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Topics and focus areas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discussed in the training</a:t>
            </a:r>
            <a:endParaRPr lang="en-GB"/>
          </a:p>
        </p:txBody>
      </p:sp>
      <p:sp>
        <p:nvSpPr>
          <p:cNvPr id="508" name="Google Shape;508;p67"/>
          <p:cNvSpPr txBox="1"/>
          <p:nvPr>
            <p:ph type="title" idx="13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 lang="en-GB"/>
          </a:p>
        </p:txBody>
      </p:sp>
      <p:sp>
        <p:nvSpPr>
          <p:cNvPr id="509" name="Google Shape;509;p67"/>
          <p:cNvSpPr txBox="1"/>
          <p:nvPr>
            <p:ph type="subTitle" idx="14"/>
          </p:nvPr>
        </p:nvSpPr>
        <p:spPr>
          <a:xfrm>
            <a:off x="4623435" y="3848100"/>
            <a:ext cx="2962910" cy="5759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Project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>
          <a:xfrm>
            <a:off x="5737225" y="426720"/>
            <a:ext cx="2834005" cy="776605"/>
          </a:xfrm>
        </p:spPr>
        <p:txBody>
          <a:bodyPr/>
          <a:p>
            <a:r>
              <a:rPr lang="en-US">
                <a:solidFill>
                  <a:schemeClr val="bg1"/>
                </a:solidFill>
              </a:rPr>
              <a:t>entity </a:t>
            </a: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relationships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 descr="Blank diag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5560" y="1203960"/>
            <a:ext cx="5335905" cy="33839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Title 9"/>
          <p:cNvSpPr/>
          <p:nvPr>
            <p:ph type="title"/>
          </p:nvPr>
        </p:nvSpPr>
        <p:spPr/>
        <p:txBody>
          <a:bodyPr/>
          <a:p>
            <a:r>
              <a:rPr lang="en-US"/>
              <a:t>user interface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E:/Users/ibrahim/Downloads/Estate Agent Images/Screenshot 2024-10-13 232736.pngScreenshot 2024-10-13 232736"/>
          <p:cNvPicPr>
            <a:picLocks noChangeAspect="1"/>
          </p:cNvPicPr>
          <p:nvPr/>
        </p:nvPicPr>
        <p:blipFill>
          <a:blip r:embed="rId1"/>
          <a:srcRect l="6387" r="6387"/>
          <a:stretch>
            <a:fillRect/>
          </a:stretch>
        </p:blipFill>
        <p:spPr>
          <a:xfrm>
            <a:off x="143510" y="151130"/>
            <a:ext cx="8155940" cy="4841875"/>
          </a:xfrm>
          <a:prstGeom prst="rect">
            <a:avLst/>
          </a:prstGeom>
        </p:spPr>
      </p:pic>
      <p:sp>
        <p:nvSpPr>
          <p:cNvPr id="4" name="Title 3"/>
          <p:cNvSpPr/>
          <p:nvPr>
            <p:ph type="title"/>
          </p:nvPr>
        </p:nvSpPr>
        <p:spPr>
          <a:xfrm>
            <a:off x="6753225" y="1898015"/>
            <a:ext cx="2430145" cy="1346835"/>
          </a:xfrm>
          <a:solidFill>
            <a:schemeClr val="accent1"/>
          </a:solidFill>
        </p:spPr>
        <p:txBody>
          <a:bodyPr/>
          <a:p>
            <a:r>
              <a:rPr lang="en-US">
                <a:solidFill>
                  <a:schemeClr val="bg1"/>
                </a:solidFill>
              </a:rPr>
              <a:t>Home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17" name="Picture 16" descr="E:/Users/ibrahim/Downloads/Estate Agent Images/Screenshot 2024-10-13 232911.pngScreenshot 2024-10-13 232911"/>
          <p:cNvPicPr>
            <a:picLocks noChangeAspect="1"/>
          </p:cNvPicPr>
          <p:nvPr/>
        </p:nvPicPr>
        <p:blipFill>
          <a:blip r:embed="rId1"/>
          <a:srcRect l="9125" r="9125"/>
          <a:stretch>
            <a:fillRect/>
          </a:stretch>
        </p:blipFill>
        <p:spPr>
          <a:xfrm>
            <a:off x="790575" y="698500"/>
            <a:ext cx="7275195" cy="4585970"/>
          </a:xfrm>
          <a:prstGeom prst="rect">
            <a:avLst/>
          </a:prstGeom>
        </p:spPr>
      </p:pic>
      <p:sp>
        <p:nvSpPr>
          <p:cNvPr id="5" name="Title 4"/>
          <p:cNvSpPr/>
          <p:nvPr>
            <p:ph type="title" idx="2"/>
          </p:nvPr>
        </p:nvSpPr>
        <p:spPr>
          <a:xfrm>
            <a:off x="2267585" y="-19050"/>
            <a:ext cx="3851910" cy="837565"/>
          </a:xfrm>
          <a:solidFill>
            <a:schemeClr val="accent2"/>
          </a:solidFill>
        </p:spPr>
        <p:txBody>
          <a:bodyPr/>
          <a:p>
            <a:r>
              <a:rPr lang="en-US">
                <a:solidFill>
                  <a:schemeClr val="bg1"/>
                </a:solidFill>
              </a:rPr>
              <a:t>Admin interface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2"/>
          </p:nvPr>
        </p:nvSpPr>
        <p:spPr>
          <a:xfrm>
            <a:off x="-74930" y="2984500"/>
            <a:ext cx="3863975" cy="1739900"/>
          </a:xfrm>
        </p:spPr>
        <p:txBody>
          <a:bodyPr/>
          <a:p>
            <a:r>
              <a:rPr lang="en-US" sz="3200"/>
              <a:t>MODEL SELECTION</a:t>
            </a:r>
            <a:endParaRPr lang="en-US" sz="3200"/>
          </a:p>
        </p:txBody>
      </p:sp>
      <p:pic>
        <p:nvPicPr>
          <p:cNvPr id="6" name="Picture 5" descr="Model Selectio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5435" y="-2540"/>
            <a:ext cx="6348730" cy="4002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636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110"/>
          <p:cNvSpPr txBox="1"/>
          <p:nvPr>
            <p:ph type="title" idx="2"/>
          </p:nvPr>
        </p:nvSpPr>
        <p:spPr>
          <a:xfrm>
            <a:off x="1086485" y="1631950"/>
            <a:ext cx="7856220" cy="1289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    INTEGRATION</a:t>
            </a:r>
            <a:endParaRPr lang="en-US" altLang="en-GB"/>
          </a:p>
        </p:txBody>
      </p:sp>
      <p:sp>
        <p:nvSpPr>
          <p:cNvPr id="1640" name="Google Shape;1640;p110"/>
          <p:cNvSpPr/>
          <p:nvPr/>
        </p:nvSpPr>
        <p:spPr>
          <a:xfrm>
            <a:off x="2828675" y="2968810"/>
            <a:ext cx="2813100" cy="2169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41" name="Google Shape;1641;p110"/>
          <p:cNvSpPr/>
          <p:nvPr/>
        </p:nvSpPr>
        <p:spPr>
          <a:xfrm>
            <a:off x="2828675" y="0"/>
            <a:ext cx="2813100" cy="1806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642" name="Google Shape;1642;p110"/>
          <p:cNvCxnSpPr/>
          <p:nvPr/>
        </p:nvCxnSpPr>
        <p:spPr>
          <a:xfrm>
            <a:off x="2828675" y="114175"/>
            <a:ext cx="281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3" name="Google Shape;1643;p110"/>
          <p:cNvCxnSpPr/>
          <p:nvPr/>
        </p:nvCxnSpPr>
        <p:spPr>
          <a:xfrm>
            <a:off x="2828675" y="5039675"/>
            <a:ext cx="281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8" name="Google Shape;1648;p111"/>
          <p:cNvPicPr preferRelativeResize="0"/>
          <p:nvPr/>
        </p:nvPicPr>
        <p:blipFill rotWithShape="1">
          <a:blip r:embed="rId1"/>
          <a:srcRect t="45705" b="27250"/>
          <a:stretch>
            <a:fillRect/>
          </a:stretch>
        </p:blipFill>
        <p:spPr>
          <a:xfrm>
            <a:off x="1555" y="3752425"/>
            <a:ext cx="9144000" cy="13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9" name="Google Shape;1649;p111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INtegration APIs</a:t>
            </a:r>
            <a:endParaRPr lang="en-US" altLang="en-GB"/>
          </a:p>
        </p:txBody>
      </p:sp>
      <p:sp>
        <p:nvSpPr>
          <p:cNvPr id="1650" name="Google Shape;1650;p111"/>
          <p:cNvSpPr/>
          <p:nvPr/>
        </p:nvSpPr>
        <p:spPr>
          <a:xfrm>
            <a:off x="5273000" y="2311650"/>
            <a:ext cx="1499700" cy="291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1" name="Google Shape;1651;p111"/>
          <p:cNvSpPr/>
          <p:nvPr/>
        </p:nvSpPr>
        <p:spPr>
          <a:xfrm>
            <a:off x="7285278" y="1795725"/>
            <a:ext cx="1498800" cy="343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2" name="Google Shape;1652;p111"/>
          <p:cNvSpPr txBox="1"/>
          <p:nvPr/>
        </p:nvSpPr>
        <p:spPr>
          <a:xfrm>
            <a:off x="1851693" y="2651258"/>
            <a:ext cx="9624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3" name="Google Shape;1653;p111"/>
          <p:cNvSpPr txBox="1"/>
          <p:nvPr/>
        </p:nvSpPr>
        <p:spPr>
          <a:xfrm>
            <a:off x="4100194" y="1955097"/>
            <a:ext cx="9624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4" name="Google Shape;1654;p111"/>
          <p:cNvSpPr txBox="1"/>
          <p:nvPr/>
        </p:nvSpPr>
        <p:spPr>
          <a:xfrm>
            <a:off x="6369842" y="1440698"/>
            <a:ext cx="9624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5" name="Google Shape;1655;p111"/>
          <p:cNvSpPr txBox="1"/>
          <p:nvPr/>
        </p:nvSpPr>
        <p:spPr>
          <a:xfrm>
            <a:off x="7336603" y="1927653"/>
            <a:ext cx="138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 </a:t>
            </a:r>
            <a:r>
              <a:rPr lang="en-US" altLang="en-GB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ONNX</a:t>
            </a:r>
            <a:endParaRPr lang="en-US" altLang="en-GB" sz="20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6" name="Google Shape;1656;p111"/>
          <p:cNvSpPr/>
          <p:nvPr/>
        </p:nvSpPr>
        <p:spPr>
          <a:xfrm>
            <a:off x="3083055" y="3004300"/>
            <a:ext cx="1499700" cy="222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7" name="Google Shape;1657;p111"/>
          <p:cNvSpPr txBox="1"/>
          <p:nvPr/>
        </p:nvSpPr>
        <p:spPr>
          <a:xfrm>
            <a:off x="5323340" y="2446982"/>
            <a:ext cx="138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OLLAMASHARP</a:t>
            </a:r>
            <a:endParaRPr lang="en-US" sz="20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658" name="Google Shape;1658;p111"/>
          <p:cNvSpPr txBox="1"/>
          <p:nvPr/>
        </p:nvSpPr>
        <p:spPr>
          <a:xfrm>
            <a:off x="3139770" y="3134089"/>
            <a:ext cx="138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web api</a:t>
            </a:r>
            <a:endParaRPr lang="en-US" sz="20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cxnSp>
        <p:nvCxnSpPr>
          <p:cNvPr id="1659" name="Google Shape;1659;p111"/>
          <p:cNvCxnSpPr/>
          <p:nvPr/>
        </p:nvCxnSpPr>
        <p:spPr>
          <a:xfrm>
            <a:off x="94645" y="5037350"/>
            <a:ext cx="895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0" name="Google Shape;1660;p111"/>
          <p:cNvCxnSpPr/>
          <p:nvPr/>
        </p:nvCxnSpPr>
        <p:spPr>
          <a:xfrm>
            <a:off x="9042448" y="3752425"/>
            <a:ext cx="0" cy="1285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1" name="Google Shape;1661;p111"/>
          <p:cNvCxnSpPr/>
          <p:nvPr/>
        </p:nvCxnSpPr>
        <p:spPr>
          <a:xfrm>
            <a:off x="101550" y="3752425"/>
            <a:ext cx="0" cy="1285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656;p111"/>
          <p:cNvSpPr/>
          <p:nvPr/>
        </p:nvSpPr>
        <p:spPr>
          <a:xfrm>
            <a:off x="985520" y="3274695"/>
            <a:ext cx="1499870" cy="19545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" name="Google Shape;1658;p111"/>
          <p:cNvSpPr txBox="1"/>
          <p:nvPr/>
        </p:nvSpPr>
        <p:spPr>
          <a:xfrm>
            <a:off x="1042365" y="3404599"/>
            <a:ext cx="13863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OLLAMACLIENT</a:t>
            </a:r>
            <a:endParaRPr lang="en-US" sz="20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3299" name="Shape 3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0" name="Google Shape;3300;p114"/>
          <p:cNvSpPr/>
          <p:nvPr/>
        </p:nvSpPr>
        <p:spPr>
          <a:xfrm>
            <a:off x="6089525" y="644302"/>
            <a:ext cx="2362500" cy="185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1" name="Google Shape;3301;p114"/>
          <p:cNvSpPr/>
          <p:nvPr/>
        </p:nvSpPr>
        <p:spPr>
          <a:xfrm>
            <a:off x="3541125" y="644302"/>
            <a:ext cx="2362500" cy="185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2" name="Google Shape;3302;p114"/>
          <p:cNvSpPr/>
          <p:nvPr/>
        </p:nvSpPr>
        <p:spPr>
          <a:xfrm>
            <a:off x="3541125" y="2680027"/>
            <a:ext cx="2362500" cy="185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3" name="Google Shape;3303;p114"/>
          <p:cNvSpPr/>
          <p:nvPr/>
        </p:nvSpPr>
        <p:spPr>
          <a:xfrm>
            <a:off x="6089525" y="2680027"/>
            <a:ext cx="2362500" cy="185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04" name="Google Shape;3304;p114"/>
          <p:cNvSpPr txBox="1"/>
          <p:nvPr>
            <p:ph type="title"/>
          </p:nvPr>
        </p:nvSpPr>
        <p:spPr>
          <a:xfrm>
            <a:off x="426720" y="682625"/>
            <a:ext cx="2370455" cy="7816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r>
              <a:rPr lang="en-US" altLang="en-GB"/>
              <a:t>AI </a:t>
            </a:r>
            <a:r>
              <a:rPr lang="en-GB"/>
              <a:t>Model Capabilities</a:t>
            </a:r>
            <a:endParaRPr lang="en-GB"/>
          </a:p>
        </p:txBody>
      </p:sp>
      <p:sp>
        <p:nvSpPr>
          <p:cNvPr id="4878" name="Google Shape;4878;p114"/>
          <p:cNvSpPr txBox="1"/>
          <p:nvPr/>
        </p:nvSpPr>
        <p:spPr>
          <a:xfrm>
            <a:off x="6160535" y="2733464"/>
            <a:ext cx="1277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Enhanced</a:t>
            </a:r>
            <a:endParaRPr lang="en-GB" sz="22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79" name="Google Shape;4879;p114"/>
          <p:cNvSpPr txBox="1"/>
          <p:nvPr/>
        </p:nvSpPr>
        <p:spPr>
          <a:xfrm>
            <a:off x="6160535" y="3950722"/>
            <a:ext cx="20841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Enhanced Language Comprehension</a:t>
            </a:r>
            <a:endParaRPr lang="en-GB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4880" name="Google Shape;4880;p114"/>
          <p:cNvSpPr txBox="1"/>
          <p:nvPr/>
        </p:nvSpPr>
        <p:spPr>
          <a:xfrm>
            <a:off x="7234575" y="3378274"/>
            <a:ext cx="9633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1" name="Google Shape;4881;p114"/>
          <p:cNvSpPr txBox="1"/>
          <p:nvPr/>
        </p:nvSpPr>
        <p:spPr>
          <a:xfrm>
            <a:off x="3613685" y="696216"/>
            <a:ext cx="1277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Deep</a:t>
            </a:r>
            <a:endParaRPr lang="en-GB" sz="22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2" name="Google Shape;4882;p114"/>
          <p:cNvSpPr txBox="1"/>
          <p:nvPr/>
        </p:nvSpPr>
        <p:spPr>
          <a:xfrm>
            <a:off x="3613685" y="1917539"/>
            <a:ext cx="20841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Deep Contextual Understanding</a:t>
            </a:r>
            <a:endParaRPr lang="en-GB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4883" name="Google Shape;4883;p114"/>
          <p:cNvSpPr txBox="1"/>
          <p:nvPr/>
        </p:nvSpPr>
        <p:spPr>
          <a:xfrm>
            <a:off x="4739075" y="1343625"/>
            <a:ext cx="9633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4" name="Google Shape;4884;p114"/>
          <p:cNvSpPr txBox="1"/>
          <p:nvPr/>
        </p:nvSpPr>
        <p:spPr>
          <a:xfrm>
            <a:off x="3618875" y="2733464"/>
            <a:ext cx="1277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Complex</a:t>
            </a:r>
            <a:endParaRPr lang="en-GB" sz="22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5" name="Google Shape;4885;p114"/>
          <p:cNvSpPr txBox="1"/>
          <p:nvPr/>
        </p:nvSpPr>
        <p:spPr>
          <a:xfrm>
            <a:off x="3618875" y="3952096"/>
            <a:ext cx="20841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GB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Complex Query Handling</a:t>
            </a:r>
            <a:endParaRPr lang="en-GB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4886" name="Google Shape;4886;p114"/>
          <p:cNvSpPr txBox="1"/>
          <p:nvPr/>
        </p:nvSpPr>
        <p:spPr>
          <a:xfrm>
            <a:off x="4739025" y="3378275"/>
            <a:ext cx="9633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7" name="Google Shape;4887;p114"/>
          <p:cNvSpPr txBox="1"/>
          <p:nvPr/>
        </p:nvSpPr>
        <p:spPr>
          <a:xfrm>
            <a:off x="6165725" y="696216"/>
            <a:ext cx="1277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High</a:t>
            </a:r>
            <a:endParaRPr lang="en-GB" sz="2200" b="1">
              <a:solidFill>
                <a:schemeClr val="dk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4888" name="Google Shape;4888;p114"/>
          <p:cNvSpPr txBox="1"/>
          <p:nvPr/>
        </p:nvSpPr>
        <p:spPr>
          <a:xfrm>
            <a:off x="6165725" y="1917539"/>
            <a:ext cx="20841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High-Quality Text Generation</a:t>
            </a:r>
            <a:endParaRPr lang="en-GB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4918" name="Google Shape;4918;p114"/>
          <p:cNvSpPr/>
          <p:nvPr/>
        </p:nvSpPr>
        <p:spPr>
          <a:xfrm>
            <a:off x="3691954" y="1193801"/>
            <a:ext cx="675900" cy="67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19" name="Google Shape;4919;p114"/>
          <p:cNvSpPr/>
          <p:nvPr/>
        </p:nvSpPr>
        <p:spPr>
          <a:xfrm>
            <a:off x="6250804" y="1193801"/>
            <a:ext cx="675900" cy="67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0" name="Google Shape;4920;p114"/>
          <p:cNvSpPr/>
          <p:nvPr/>
        </p:nvSpPr>
        <p:spPr>
          <a:xfrm>
            <a:off x="3691954" y="3233872"/>
            <a:ext cx="675900" cy="67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1" name="Google Shape;4921;p114"/>
          <p:cNvSpPr/>
          <p:nvPr/>
        </p:nvSpPr>
        <p:spPr>
          <a:xfrm>
            <a:off x="6250804" y="3233872"/>
            <a:ext cx="675900" cy="67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2" name="Google Shape;4922;p114"/>
          <p:cNvSpPr/>
          <p:nvPr/>
        </p:nvSpPr>
        <p:spPr>
          <a:xfrm>
            <a:off x="4047068" y="1390626"/>
            <a:ext cx="16390" cy="14789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2" y="0"/>
                </a:moveTo>
                <a:cubicBezTo>
                  <a:pt x="260" y="0"/>
                  <a:pt x="1" y="285"/>
                  <a:pt x="135" y="605"/>
                </a:cubicBezTo>
                <a:cubicBezTo>
                  <a:pt x="211" y="791"/>
                  <a:pt x="371" y="875"/>
                  <a:pt x="531" y="875"/>
                </a:cubicBezTo>
                <a:cubicBezTo>
                  <a:pt x="751" y="875"/>
                  <a:pt x="971" y="714"/>
                  <a:pt x="971" y="438"/>
                </a:cubicBezTo>
                <a:cubicBezTo>
                  <a:pt x="971" y="323"/>
                  <a:pt x="926" y="211"/>
                  <a:pt x="846" y="131"/>
                </a:cubicBezTo>
                <a:cubicBezTo>
                  <a:pt x="754" y="40"/>
                  <a:pt x="646" y="0"/>
                  <a:pt x="5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3" name="Google Shape;4923;p114"/>
          <p:cNvSpPr/>
          <p:nvPr/>
        </p:nvSpPr>
        <p:spPr>
          <a:xfrm>
            <a:off x="3935602" y="1367142"/>
            <a:ext cx="67604" cy="14722"/>
          </a:xfrm>
          <a:custGeom>
            <a:avLst/>
            <a:gdLst/>
            <a:ahLst/>
            <a:cxnLst/>
            <a:rect l="l" t="t" r="r" b="b"/>
            <a:pathLst>
              <a:path w="4005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3570" y="871"/>
                </a:lnTo>
                <a:cubicBezTo>
                  <a:pt x="3810" y="871"/>
                  <a:pt x="4005" y="676"/>
                  <a:pt x="4005" y="436"/>
                </a:cubicBezTo>
                <a:cubicBezTo>
                  <a:pt x="4005" y="196"/>
                  <a:pt x="3810" y="1"/>
                  <a:pt x="35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4" name="Google Shape;4924;p114"/>
          <p:cNvSpPr/>
          <p:nvPr/>
        </p:nvSpPr>
        <p:spPr>
          <a:xfrm>
            <a:off x="3943891" y="1661139"/>
            <a:ext cx="44631" cy="38222"/>
          </a:xfrm>
          <a:custGeom>
            <a:avLst/>
            <a:gdLst/>
            <a:ahLst/>
            <a:cxnLst/>
            <a:rect l="l" t="t" r="r" b="b"/>
            <a:pathLst>
              <a:path w="2644" h="2264" extrusionOk="0">
                <a:moveTo>
                  <a:pt x="1510" y="869"/>
                </a:moveTo>
                <a:cubicBezTo>
                  <a:pt x="1644" y="869"/>
                  <a:pt x="1773" y="974"/>
                  <a:pt x="1773" y="1132"/>
                </a:cubicBezTo>
                <a:cubicBezTo>
                  <a:pt x="1773" y="1275"/>
                  <a:pt x="1658" y="1393"/>
                  <a:pt x="1512" y="1393"/>
                </a:cubicBezTo>
                <a:cubicBezTo>
                  <a:pt x="1278" y="1393"/>
                  <a:pt x="1164" y="1111"/>
                  <a:pt x="1327" y="947"/>
                </a:cubicBezTo>
                <a:cubicBezTo>
                  <a:pt x="1380" y="893"/>
                  <a:pt x="1446" y="869"/>
                  <a:pt x="1510" y="869"/>
                </a:cubicBezTo>
                <a:close/>
                <a:moveTo>
                  <a:pt x="1512" y="0"/>
                </a:moveTo>
                <a:cubicBezTo>
                  <a:pt x="505" y="0"/>
                  <a:pt x="1" y="1219"/>
                  <a:pt x="711" y="1929"/>
                </a:cubicBezTo>
                <a:cubicBezTo>
                  <a:pt x="942" y="2160"/>
                  <a:pt x="1226" y="2264"/>
                  <a:pt x="1504" y="2264"/>
                </a:cubicBezTo>
                <a:cubicBezTo>
                  <a:pt x="2086" y="2264"/>
                  <a:pt x="2643" y="1813"/>
                  <a:pt x="2643" y="1132"/>
                </a:cubicBezTo>
                <a:cubicBezTo>
                  <a:pt x="2643" y="505"/>
                  <a:pt x="2138" y="0"/>
                  <a:pt x="15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5" name="Google Shape;4925;p114"/>
          <p:cNvSpPr/>
          <p:nvPr/>
        </p:nvSpPr>
        <p:spPr>
          <a:xfrm>
            <a:off x="3841558" y="1343624"/>
            <a:ext cx="376660" cy="376243"/>
          </a:xfrm>
          <a:custGeom>
            <a:avLst/>
            <a:gdLst/>
            <a:ahLst/>
            <a:cxnLst/>
            <a:rect l="l" t="t" r="r" b="b"/>
            <a:pathLst>
              <a:path w="22314" h="22286" extrusionOk="0">
                <a:moveTo>
                  <a:pt x="17136" y="3252"/>
                </a:moveTo>
                <a:cubicBezTo>
                  <a:pt x="18330" y="3252"/>
                  <a:pt x="19339" y="4156"/>
                  <a:pt x="19461" y="5356"/>
                </a:cubicBezTo>
                <a:cubicBezTo>
                  <a:pt x="19096" y="5579"/>
                  <a:pt x="18821" y="5920"/>
                  <a:pt x="18678" y="6321"/>
                </a:cubicBezTo>
                <a:cubicBezTo>
                  <a:pt x="18598" y="6547"/>
                  <a:pt x="18720" y="6798"/>
                  <a:pt x="18946" y="6878"/>
                </a:cubicBezTo>
                <a:cubicBezTo>
                  <a:pt x="18991" y="6892"/>
                  <a:pt x="19040" y="6902"/>
                  <a:pt x="19089" y="6902"/>
                </a:cubicBezTo>
                <a:cubicBezTo>
                  <a:pt x="19273" y="6902"/>
                  <a:pt x="19440" y="6784"/>
                  <a:pt x="19500" y="6610"/>
                </a:cubicBezTo>
                <a:cubicBezTo>
                  <a:pt x="19594" y="6345"/>
                  <a:pt x="19792" y="6136"/>
                  <a:pt x="20050" y="6028"/>
                </a:cubicBezTo>
                <a:lnTo>
                  <a:pt x="20057" y="6025"/>
                </a:lnTo>
                <a:lnTo>
                  <a:pt x="20067" y="6021"/>
                </a:lnTo>
                <a:cubicBezTo>
                  <a:pt x="20188" y="5973"/>
                  <a:pt x="20311" y="5951"/>
                  <a:pt x="20433" y="5951"/>
                </a:cubicBezTo>
                <a:cubicBezTo>
                  <a:pt x="20889" y="5951"/>
                  <a:pt x="21310" y="6271"/>
                  <a:pt x="21401" y="6753"/>
                </a:cubicBezTo>
                <a:cubicBezTo>
                  <a:pt x="21516" y="7362"/>
                  <a:pt x="21049" y="7923"/>
                  <a:pt x="20429" y="7923"/>
                </a:cubicBezTo>
                <a:lnTo>
                  <a:pt x="14304" y="7923"/>
                </a:lnTo>
                <a:cubicBezTo>
                  <a:pt x="13761" y="7923"/>
                  <a:pt x="13323" y="7484"/>
                  <a:pt x="13319" y="6941"/>
                </a:cubicBezTo>
                <a:cubicBezTo>
                  <a:pt x="13319" y="6394"/>
                  <a:pt x="13761" y="5955"/>
                  <a:pt x="14304" y="5952"/>
                </a:cubicBezTo>
                <a:lnTo>
                  <a:pt x="14350" y="5952"/>
                </a:lnTo>
                <a:cubicBezTo>
                  <a:pt x="14356" y="5952"/>
                  <a:pt x="14362" y="5952"/>
                  <a:pt x="14369" y="5952"/>
                </a:cubicBezTo>
                <a:cubicBezTo>
                  <a:pt x="14604" y="5952"/>
                  <a:pt x="14796" y="5764"/>
                  <a:pt x="14802" y="5530"/>
                </a:cubicBezTo>
                <a:cubicBezTo>
                  <a:pt x="14834" y="4298"/>
                  <a:pt x="15816" y="3298"/>
                  <a:pt x="17048" y="3253"/>
                </a:cubicBezTo>
                <a:cubicBezTo>
                  <a:pt x="17077" y="3252"/>
                  <a:pt x="17107" y="3252"/>
                  <a:pt x="17136" y="3252"/>
                </a:cubicBezTo>
                <a:close/>
                <a:moveTo>
                  <a:pt x="21415" y="11840"/>
                </a:moveTo>
                <a:lnTo>
                  <a:pt x="21415" y="14451"/>
                </a:lnTo>
                <a:lnTo>
                  <a:pt x="15147" y="14451"/>
                </a:lnTo>
                <a:lnTo>
                  <a:pt x="15147" y="11840"/>
                </a:lnTo>
                <a:close/>
                <a:moveTo>
                  <a:pt x="7922" y="11666"/>
                </a:moveTo>
                <a:lnTo>
                  <a:pt x="7922" y="17585"/>
                </a:lnTo>
                <a:lnTo>
                  <a:pt x="4266" y="17585"/>
                </a:lnTo>
                <a:lnTo>
                  <a:pt x="4266" y="16889"/>
                </a:lnTo>
                <a:lnTo>
                  <a:pt x="6341" y="16889"/>
                </a:lnTo>
                <a:cubicBezTo>
                  <a:pt x="6581" y="16889"/>
                  <a:pt x="6776" y="16694"/>
                  <a:pt x="6776" y="16453"/>
                </a:cubicBezTo>
                <a:cubicBezTo>
                  <a:pt x="6776" y="16213"/>
                  <a:pt x="6581" y="16018"/>
                  <a:pt x="6341" y="16018"/>
                </a:cubicBezTo>
                <a:lnTo>
                  <a:pt x="4266" y="16018"/>
                </a:lnTo>
                <a:lnTo>
                  <a:pt x="4266" y="15148"/>
                </a:lnTo>
                <a:lnTo>
                  <a:pt x="6341" y="15148"/>
                </a:lnTo>
                <a:cubicBezTo>
                  <a:pt x="6581" y="15148"/>
                  <a:pt x="6776" y="14953"/>
                  <a:pt x="6776" y="14712"/>
                </a:cubicBezTo>
                <a:cubicBezTo>
                  <a:pt x="6776" y="14472"/>
                  <a:pt x="6581" y="14277"/>
                  <a:pt x="6341" y="14277"/>
                </a:cubicBezTo>
                <a:lnTo>
                  <a:pt x="4266" y="14277"/>
                </a:lnTo>
                <a:lnTo>
                  <a:pt x="4266" y="13407"/>
                </a:lnTo>
                <a:lnTo>
                  <a:pt x="6341" y="13407"/>
                </a:lnTo>
                <a:cubicBezTo>
                  <a:pt x="6581" y="13407"/>
                  <a:pt x="6776" y="13212"/>
                  <a:pt x="6776" y="12971"/>
                </a:cubicBezTo>
                <a:cubicBezTo>
                  <a:pt x="6776" y="12731"/>
                  <a:pt x="6581" y="12536"/>
                  <a:pt x="6341" y="12536"/>
                </a:cubicBezTo>
                <a:lnTo>
                  <a:pt x="4266" y="12536"/>
                </a:lnTo>
                <a:lnTo>
                  <a:pt x="4266" y="11666"/>
                </a:lnTo>
                <a:close/>
                <a:moveTo>
                  <a:pt x="14277" y="8880"/>
                </a:moveTo>
                <a:lnTo>
                  <a:pt x="14277" y="17585"/>
                </a:lnTo>
                <a:lnTo>
                  <a:pt x="13538" y="17585"/>
                </a:lnTo>
                <a:lnTo>
                  <a:pt x="13538" y="16443"/>
                </a:lnTo>
                <a:cubicBezTo>
                  <a:pt x="13538" y="16203"/>
                  <a:pt x="13343" y="16008"/>
                  <a:pt x="13103" y="16008"/>
                </a:cubicBezTo>
                <a:cubicBezTo>
                  <a:pt x="12863" y="16008"/>
                  <a:pt x="12668" y="16203"/>
                  <a:pt x="12668" y="16443"/>
                </a:cubicBezTo>
                <a:lnTo>
                  <a:pt x="12668" y="17585"/>
                </a:lnTo>
                <a:lnTo>
                  <a:pt x="11972" y="17585"/>
                </a:lnTo>
                <a:lnTo>
                  <a:pt x="11972" y="16443"/>
                </a:lnTo>
                <a:cubicBezTo>
                  <a:pt x="11972" y="16203"/>
                  <a:pt x="11777" y="16008"/>
                  <a:pt x="11536" y="16008"/>
                </a:cubicBezTo>
                <a:cubicBezTo>
                  <a:pt x="11296" y="16008"/>
                  <a:pt x="11101" y="16203"/>
                  <a:pt x="11101" y="16443"/>
                </a:cubicBezTo>
                <a:lnTo>
                  <a:pt x="11101" y="17585"/>
                </a:lnTo>
                <a:lnTo>
                  <a:pt x="10405" y="17585"/>
                </a:lnTo>
                <a:lnTo>
                  <a:pt x="10405" y="16443"/>
                </a:lnTo>
                <a:cubicBezTo>
                  <a:pt x="10405" y="16203"/>
                  <a:pt x="10210" y="16008"/>
                  <a:pt x="9969" y="16008"/>
                </a:cubicBezTo>
                <a:cubicBezTo>
                  <a:pt x="9729" y="16008"/>
                  <a:pt x="9534" y="16203"/>
                  <a:pt x="9534" y="16443"/>
                </a:cubicBezTo>
                <a:lnTo>
                  <a:pt x="9534" y="17585"/>
                </a:lnTo>
                <a:lnTo>
                  <a:pt x="8792" y="17585"/>
                </a:lnTo>
                <a:lnTo>
                  <a:pt x="8792" y="8880"/>
                </a:lnTo>
                <a:close/>
                <a:moveTo>
                  <a:pt x="13493" y="871"/>
                </a:moveTo>
                <a:cubicBezTo>
                  <a:pt x="13925" y="871"/>
                  <a:pt x="14277" y="1223"/>
                  <a:pt x="14277" y="1655"/>
                </a:cubicBezTo>
                <a:lnTo>
                  <a:pt x="14277" y="4071"/>
                </a:lnTo>
                <a:cubicBezTo>
                  <a:pt x="14277" y="4092"/>
                  <a:pt x="14280" y="4110"/>
                  <a:pt x="14280" y="4131"/>
                </a:cubicBezTo>
                <a:cubicBezTo>
                  <a:pt x="14123" y="4437"/>
                  <a:pt x="14015" y="4771"/>
                  <a:pt x="13967" y="5116"/>
                </a:cubicBezTo>
                <a:cubicBezTo>
                  <a:pt x="12633" y="5363"/>
                  <a:pt x="12006" y="6906"/>
                  <a:pt x="12790" y="8013"/>
                </a:cubicBezTo>
                <a:lnTo>
                  <a:pt x="8357" y="8013"/>
                </a:lnTo>
                <a:cubicBezTo>
                  <a:pt x="8117" y="8013"/>
                  <a:pt x="7922" y="8208"/>
                  <a:pt x="7922" y="8448"/>
                </a:cubicBezTo>
                <a:lnTo>
                  <a:pt x="7922" y="10799"/>
                </a:lnTo>
                <a:lnTo>
                  <a:pt x="3831" y="10799"/>
                </a:lnTo>
                <a:cubicBezTo>
                  <a:pt x="3590" y="10799"/>
                  <a:pt x="3395" y="10994"/>
                  <a:pt x="3395" y="11234"/>
                </a:cubicBezTo>
                <a:lnTo>
                  <a:pt x="3395" y="17589"/>
                </a:lnTo>
                <a:lnTo>
                  <a:pt x="871" y="17589"/>
                </a:lnTo>
                <a:lnTo>
                  <a:pt x="871" y="5746"/>
                </a:lnTo>
                <a:lnTo>
                  <a:pt x="4583" y="5746"/>
                </a:lnTo>
                <a:cubicBezTo>
                  <a:pt x="4823" y="5746"/>
                  <a:pt x="5018" y="5551"/>
                  <a:pt x="5018" y="5311"/>
                </a:cubicBezTo>
                <a:cubicBezTo>
                  <a:pt x="5018" y="5071"/>
                  <a:pt x="4823" y="4876"/>
                  <a:pt x="4583" y="4876"/>
                </a:cubicBezTo>
                <a:lnTo>
                  <a:pt x="871" y="4876"/>
                </a:lnTo>
                <a:lnTo>
                  <a:pt x="871" y="3657"/>
                </a:lnTo>
                <a:lnTo>
                  <a:pt x="10666" y="3657"/>
                </a:lnTo>
                <a:cubicBezTo>
                  <a:pt x="10906" y="3657"/>
                  <a:pt x="11101" y="3462"/>
                  <a:pt x="11101" y="3222"/>
                </a:cubicBezTo>
                <a:cubicBezTo>
                  <a:pt x="11101" y="2982"/>
                  <a:pt x="10906" y="2787"/>
                  <a:pt x="10666" y="2787"/>
                </a:cubicBezTo>
                <a:lnTo>
                  <a:pt x="871" y="2787"/>
                </a:lnTo>
                <a:lnTo>
                  <a:pt x="871" y="1655"/>
                </a:lnTo>
                <a:cubicBezTo>
                  <a:pt x="871" y="1223"/>
                  <a:pt x="1222" y="871"/>
                  <a:pt x="1654" y="871"/>
                </a:cubicBezTo>
                <a:close/>
                <a:moveTo>
                  <a:pt x="21415" y="15322"/>
                </a:moveTo>
                <a:lnTo>
                  <a:pt x="21415" y="17933"/>
                </a:lnTo>
                <a:lnTo>
                  <a:pt x="15147" y="17933"/>
                </a:lnTo>
                <a:lnTo>
                  <a:pt x="15147" y="15322"/>
                </a:lnTo>
                <a:close/>
                <a:moveTo>
                  <a:pt x="14277" y="18456"/>
                </a:moveTo>
                <a:lnTo>
                  <a:pt x="14277" y="20632"/>
                </a:lnTo>
                <a:cubicBezTo>
                  <a:pt x="14277" y="21067"/>
                  <a:pt x="13925" y="21415"/>
                  <a:pt x="13493" y="21415"/>
                </a:cubicBezTo>
                <a:lnTo>
                  <a:pt x="1654" y="21415"/>
                </a:lnTo>
                <a:cubicBezTo>
                  <a:pt x="1222" y="21415"/>
                  <a:pt x="871" y="21067"/>
                  <a:pt x="871" y="20632"/>
                </a:cubicBezTo>
                <a:lnTo>
                  <a:pt x="871" y="18456"/>
                </a:lnTo>
                <a:close/>
                <a:moveTo>
                  <a:pt x="21415" y="18804"/>
                </a:moveTo>
                <a:lnTo>
                  <a:pt x="21415" y="21415"/>
                </a:lnTo>
                <a:lnTo>
                  <a:pt x="14949" y="21415"/>
                </a:lnTo>
                <a:cubicBezTo>
                  <a:pt x="15081" y="21175"/>
                  <a:pt x="15147" y="20907"/>
                  <a:pt x="15147" y="20632"/>
                </a:cubicBezTo>
                <a:lnTo>
                  <a:pt x="15147" y="18804"/>
                </a:lnTo>
                <a:close/>
                <a:moveTo>
                  <a:pt x="1654" y="1"/>
                </a:moveTo>
                <a:cubicBezTo>
                  <a:pt x="738" y="1"/>
                  <a:pt x="0" y="743"/>
                  <a:pt x="0" y="1655"/>
                </a:cubicBezTo>
                <a:lnTo>
                  <a:pt x="0" y="20632"/>
                </a:lnTo>
                <a:cubicBezTo>
                  <a:pt x="0" y="21548"/>
                  <a:pt x="738" y="22286"/>
                  <a:pt x="1654" y="22286"/>
                </a:cubicBezTo>
                <a:lnTo>
                  <a:pt x="21850" y="22286"/>
                </a:lnTo>
                <a:cubicBezTo>
                  <a:pt x="22090" y="22286"/>
                  <a:pt x="22285" y="22091"/>
                  <a:pt x="22285" y="21851"/>
                </a:cubicBezTo>
                <a:lnTo>
                  <a:pt x="22285" y="11405"/>
                </a:lnTo>
                <a:cubicBezTo>
                  <a:pt x="22285" y="11168"/>
                  <a:pt x="22090" y="10973"/>
                  <a:pt x="21850" y="10969"/>
                </a:cubicBezTo>
                <a:lnTo>
                  <a:pt x="15147" y="10969"/>
                </a:lnTo>
                <a:lnTo>
                  <a:pt x="15147" y="8797"/>
                </a:lnTo>
                <a:lnTo>
                  <a:pt x="20429" y="8797"/>
                </a:lnTo>
                <a:cubicBezTo>
                  <a:pt x="20440" y="8797"/>
                  <a:pt x="20451" y="8797"/>
                  <a:pt x="20461" y="8797"/>
                </a:cubicBezTo>
                <a:cubicBezTo>
                  <a:pt x="21484" y="8797"/>
                  <a:pt x="22313" y="7968"/>
                  <a:pt x="22313" y="6941"/>
                </a:cubicBezTo>
                <a:cubicBezTo>
                  <a:pt x="22313" y="5914"/>
                  <a:pt x="21484" y="5084"/>
                  <a:pt x="20461" y="5084"/>
                </a:cubicBezTo>
                <a:cubicBezTo>
                  <a:pt x="20451" y="5084"/>
                  <a:pt x="20440" y="5085"/>
                  <a:pt x="20429" y="5085"/>
                </a:cubicBezTo>
                <a:cubicBezTo>
                  <a:pt x="20384" y="5085"/>
                  <a:pt x="20342" y="5085"/>
                  <a:pt x="20297" y="5088"/>
                </a:cubicBezTo>
                <a:cubicBezTo>
                  <a:pt x="20119" y="3963"/>
                  <a:pt x="19357" y="3020"/>
                  <a:pt x="18298" y="2606"/>
                </a:cubicBezTo>
                <a:cubicBezTo>
                  <a:pt x="17921" y="2458"/>
                  <a:pt x="17526" y="2386"/>
                  <a:pt x="17135" y="2386"/>
                </a:cubicBezTo>
                <a:cubicBezTo>
                  <a:pt x="16424" y="2386"/>
                  <a:pt x="15722" y="2623"/>
                  <a:pt x="15147" y="3079"/>
                </a:cubicBezTo>
                <a:lnTo>
                  <a:pt x="15147" y="1655"/>
                </a:lnTo>
                <a:cubicBezTo>
                  <a:pt x="15147" y="743"/>
                  <a:pt x="14405" y="1"/>
                  <a:pt x="1349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6" name="Google Shape;4926;p114"/>
          <p:cNvSpPr/>
          <p:nvPr/>
        </p:nvSpPr>
        <p:spPr>
          <a:xfrm>
            <a:off x="4144269" y="1550861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7" name="Google Shape;4927;p114"/>
          <p:cNvSpPr/>
          <p:nvPr/>
        </p:nvSpPr>
        <p:spPr>
          <a:xfrm>
            <a:off x="4173659" y="1550861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8" name="Google Shape;4928;p114"/>
          <p:cNvSpPr/>
          <p:nvPr/>
        </p:nvSpPr>
        <p:spPr>
          <a:xfrm>
            <a:off x="4114879" y="1550861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9" name="Google Shape;4929;p114"/>
          <p:cNvSpPr/>
          <p:nvPr/>
        </p:nvSpPr>
        <p:spPr>
          <a:xfrm>
            <a:off x="4028954" y="1504821"/>
            <a:ext cx="14702" cy="43928"/>
          </a:xfrm>
          <a:custGeom>
            <a:avLst/>
            <a:gdLst/>
            <a:ahLst/>
            <a:cxnLst/>
            <a:rect l="l" t="t" r="r" b="b"/>
            <a:pathLst>
              <a:path w="871" h="260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lnTo>
                  <a:pt x="0" y="2166"/>
                </a:lnTo>
                <a:cubicBezTo>
                  <a:pt x="0" y="2407"/>
                  <a:pt x="195" y="2602"/>
                  <a:pt x="435" y="2602"/>
                </a:cubicBezTo>
                <a:cubicBezTo>
                  <a:pt x="676" y="2602"/>
                  <a:pt x="871" y="2407"/>
                  <a:pt x="871" y="2166"/>
                </a:cubicBezTo>
                <a:lnTo>
                  <a:pt x="871" y="436"/>
                </a:lnTo>
                <a:cubicBezTo>
                  <a:pt x="871" y="196"/>
                  <a:pt x="676" y="1"/>
                  <a:pt x="4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0" name="Google Shape;4930;p114"/>
          <p:cNvSpPr/>
          <p:nvPr/>
        </p:nvSpPr>
        <p:spPr>
          <a:xfrm>
            <a:off x="4002502" y="1504821"/>
            <a:ext cx="14702" cy="43928"/>
          </a:xfrm>
          <a:custGeom>
            <a:avLst/>
            <a:gdLst/>
            <a:ahLst/>
            <a:cxnLst/>
            <a:rect l="l" t="t" r="r" b="b"/>
            <a:pathLst>
              <a:path w="871" h="260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lnTo>
                  <a:pt x="0" y="2166"/>
                </a:lnTo>
                <a:cubicBezTo>
                  <a:pt x="0" y="2407"/>
                  <a:pt x="195" y="2602"/>
                  <a:pt x="435" y="2602"/>
                </a:cubicBezTo>
                <a:cubicBezTo>
                  <a:pt x="676" y="2602"/>
                  <a:pt x="871" y="2407"/>
                  <a:pt x="871" y="2166"/>
                </a:cubicBezTo>
                <a:lnTo>
                  <a:pt x="871" y="436"/>
                </a:lnTo>
                <a:cubicBezTo>
                  <a:pt x="871" y="196"/>
                  <a:pt x="676" y="1"/>
                  <a:pt x="4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1" name="Google Shape;4931;p114"/>
          <p:cNvSpPr/>
          <p:nvPr/>
        </p:nvSpPr>
        <p:spPr>
          <a:xfrm>
            <a:off x="4028954" y="1559370"/>
            <a:ext cx="14702" cy="43945"/>
          </a:xfrm>
          <a:custGeom>
            <a:avLst/>
            <a:gdLst/>
            <a:ahLst/>
            <a:cxnLst/>
            <a:rect l="l" t="t" r="r" b="b"/>
            <a:pathLst>
              <a:path w="871" h="2603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lnTo>
                  <a:pt x="0" y="2167"/>
                </a:lnTo>
                <a:cubicBezTo>
                  <a:pt x="0" y="2407"/>
                  <a:pt x="195" y="2602"/>
                  <a:pt x="435" y="2602"/>
                </a:cubicBezTo>
                <a:cubicBezTo>
                  <a:pt x="676" y="2602"/>
                  <a:pt x="871" y="2407"/>
                  <a:pt x="871" y="2167"/>
                </a:cubicBezTo>
                <a:lnTo>
                  <a:pt x="871" y="436"/>
                </a:lnTo>
                <a:cubicBezTo>
                  <a:pt x="871" y="196"/>
                  <a:pt x="676" y="1"/>
                  <a:pt x="4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2" name="Google Shape;4932;p114"/>
          <p:cNvSpPr/>
          <p:nvPr/>
        </p:nvSpPr>
        <p:spPr>
          <a:xfrm>
            <a:off x="4002502" y="1559370"/>
            <a:ext cx="14702" cy="43945"/>
          </a:xfrm>
          <a:custGeom>
            <a:avLst/>
            <a:gdLst/>
            <a:ahLst/>
            <a:cxnLst/>
            <a:rect l="l" t="t" r="r" b="b"/>
            <a:pathLst>
              <a:path w="871" h="2603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lnTo>
                  <a:pt x="0" y="2167"/>
                </a:lnTo>
                <a:cubicBezTo>
                  <a:pt x="0" y="2407"/>
                  <a:pt x="195" y="2602"/>
                  <a:pt x="435" y="2602"/>
                </a:cubicBezTo>
                <a:cubicBezTo>
                  <a:pt x="676" y="2602"/>
                  <a:pt x="871" y="2407"/>
                  <a:pt x="871" y="2167"/>
                </a:cubicBezTo>
                <a:lnTo>
                  <a:pt x="871" y="436"/>
                </a:lnTo>
                <a:cubicBezTo>
                  <a:pt x="871" y="196"/>
                  <a:pt x="676" y="1"/>
                  <a:pt x="4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3" name="Google Shape;4933;p114"/>
          <p:cNvSpPr/>
          <p:nvPr/>
        </p:nvSpPr>
        <p:spPr>
          <a:xfrm>
            <a:off x="4055390" y="1504821"/>
            <a:ext cx="14719" cy="43928"/>
          </a:xfrm>
          <a:custGeom>
            <a:avLst/>
            <a:gdLst/>
            <a:ahLst/>
            <a:cxnLst/>
            <a:rect l="l" t="t" r="r" b="b"/>
            <a:pathLst>
              <a:path w="872" h="260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lnTo>
                  <a:pt x="1" y="2166"/>
                </a:lnTo>
                <a:cubicBezTo>
                  <a:pt x="1" y="2407"/>
                  <a:pt x="196" y="2602"/>
                  <a:pt x="436" y="2602"/>
                </a:cubicBezTo>
                <a:cubicBezTo>
                  <a:pt x="676" y="2602"/>
                  <a:pt x="871" y="2407"/>
                  <a:pt x="871" y="2166"/>
                </a:cubicBezTo>
                <a:lnTo>
                  <a:pt x="871" y="436"/>
                </a:lnTo>
                <a:cubicBezTo>
                  <a:pt x="871" y="196"/>
                  <a:pt x="676" y="1"/>
                  <a:pt x="4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4" name="Google Shape;4934;p114"/>
          <p:cNvSpPr/>
          <p:nvPr/>
        </p:nvSpPr>
        <p:spPr>
          <a:xfrm>
            <a:off x="4055390" y="1559370"/>
            <a:ext cx="14719" cy="43945"/>
          </a:xfrm>
          <a:custGeom>
            <a:avLst/>
            <a:gdLst/>
            <a:ahLst/>
            <a:cxnLst/>
            <a:rect l="l" t="t" r="r" b="b"/>
            <a:pathLst>
              <a:path w="872" h="2603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lnTo>
                  <a:pt x="1" y="2167"/>
                </a:lnTo>
                <a:cubicBezTo>
                  <a:pt x="1" y="2407"/>
                  <a:pt x="196" y="2602"/>
                  <a:pt x="436" y="2602"/>
                </a:cubicBezTo>
                <a:cubicBezTo>
                  <a:pt x="676" y="2602"/>
                  <a:pt x="871" y="2407"/>
                  <a:pt x="871" y="2167"/>
                </a:cubicBezTo>
                <a:lnTo>
                  <a:pt x="871" y="436"/>
                </a:lnTo>
                <a:cubicBezTo>
                  <a:pt x="871" y="196"/>
                  <a:pt x="676" y="1"/>
                  <a:pt x="4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5" name="Google Shape;4935;p114"/>
          <p:cNvSpPr/>
          <p:nvPr/>
        </p:nvSpPr>
        <p:spPr>
          <a:xfrm>
            <a:off x="4144269" y="1609647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6" name="Google Shape;4936;p114"/>
          <p:cNvSpPr/>
          <p:nvPr/>
        </p:nvSpPr>
        <p:spPr>
          <a:xfrm>
            <a:off x="4173659" y="1609647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7" name="Google Shape;4937;p114"/>
          <p:cNvSpPr/>
          <p:nvPr/>
        </p:nvSpPr>
        <p:spPr>
          <a:xfrm>
            <a:off x="4114879" y="1609647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8" name="Google Shape;4938;p114"/>
          <p:cNvSpPr/>
          <p:nvPr/>
        </p:nvSpPr>
        <p:spPr>
          <a:xfrm>
            <a:off x="4144269" y="1668433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9" name="Google Shape;4939;p114"/>
          <p:cNvSpPr/>
          <p:nvPr/>
        </p:nvSpPr>
        <p:spPr>
          <a:xfrm>
            <a:off x="4173659" y="1668433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0" name="Google Shape;4940;p114"/>
          <p:cNvSpPr/>
          <p:nvPr/>
        </p:nvSpPr>
        <p:spPr>
          <a:xfrm>
            <a:off x="4114879" y="1668433"/>
            <a:ext cx="14719" cy="29409"/>
          </a:xfrm>
          <a:custGeom>
            <a:avLst/>
            <a:gdLst/>
            <a:ahLst/>
            <a:cxnLst/>
            <a:rect l="l" t="t" r="r" b="b"/>
            <a:pathLst>
              <a:path w="872" h="1742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lnTo>
                  <a:pt x="1" y="1306"/>
                </a:lnTo>
                <a:cubicBezTo>
                  <a:pt x="1" y="1546"/>
                  <a:pt x="196" y="1741"/>
                  <a:pt x="436" y="1741"/>
                </a:cubicBezTo>
                <a:cubicBezTo>
                  <a:pt x="676" y="1741"/>
                  <a:pt x="871" y="1546"/>
                  <a:pt x="871" y="1306"/>
                </a:cubicBezTo>
                <a:lnTo>
                  <a:pt x="871" y="435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1" name="Google Shape;4941;p114"/>
          <p:cNvSpPr/>
          <p:nvPr/>
        </p:nvSpPr>
        <p:spPr>
          <a:xfrm>
            <a:off x="3944431" y="1425894"/>
            <a:ext cx="16407" cy="14789"/>
          </a:xfrm>
          <a:custGeom>
            <a:avLst/>
            <a:gdLst/>
            <a:ahLst/>
            <a:cxnLst/>
            <a:rect l="l" t="t" r="r" b="b"/>
            <a:pathLst>
              <a:path w="972" h="876" extrusionOk="0">
                <a:moveTo>
                  <a:pt x="539" y="1"/>
                </a:moveTo>
                <a:cubicBezTo>
                  <a:pt x="259" y="1"/>
                  <a:pt x="0" y="285"/>
                  <a:pt x="132" y="605"/>
                </a:cubicBezTo>
                <a:cubicBezTo>
                  <a:pt x="208" y="791"/>
                  <a:pt x="369" y="875"/>
                  <a:pt x="529" y="875"/>
                </a:cubicBezTo>
                <a:cubicBezTo>
                  <a:pt x="750" y="875"/>
                  <a:pt x="971" y="715"/>
                  <a:pt x="971" y="438"/>
                </a:cubicBezTo>
                <a:cubicBezTo>
                  <a:pt x="968" y="323"/>
                  <a:pt x="923" y="212"/>
                  <a:pt x="842" y="132"/>
                </a:cubicBezTo>
                <a:cubicBezTo>
                  <a:pt x="751" y="40"/>
                  <a:pt x="644" y="1"/>
                  <a:pt x="5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2" name="Google Shape;4942;p114"/>
          <p:cNvSpPr/>
          <p:nvPr/>
        </p:nvSpPr>
        <p:spPr>
          <a:xfrm>
            <a:off x="6631452" y="3611980"/>
            <a:ext cx="35745" cy="34361"/>
          </a:xfrm>
          <a:custGeom>
            <a:avLst/>
            <a:gdLst/>
            <a:ahLst/>
            <a:cxnLst/>
            <a:rect l="l" t="t" r="r" b="b"/>
            <a:pathLst>
              <a:path w="2135" h="2052" extrusionOk="0">
                <a:moveTo>
                  <a:pt x="477" y="1"/>
                </a:moveTo>
                <a:cubicBezTo>
                  <a:pt x="366" y="1"/>
                  <a:pt x="254" y="44"/>
                  <a:pt x="171" y="129"/>
                </a:cubicBezTo>
                <a:cubicBezTo>
                  <a:pt x="0" y="300"/>
                  <a:pt x="0" y="575"/>
                  <a:pt x="167" y="745"/>
                </a:cubicBezTo>
                <a:lnTo>
                  <a:pt x="1355" y="1929"/>
                </a:lnTo>
                <a:cubicBezTo>
                  <a:pt x="1439" y="2010"/>
                  <a:pt x="1548" y="2051"/>
                  <a:pt x="1657" y="2051"/>
                </a:cubicBezTo>
                <a:cubicBezTo>
                  <a:pt x="1768" y="2051"/>
                  <a:pt x="1880" y="2008"/>
                  <a:pt x="1964" y="1922"/>
                </a:cubicBezTo>
                <a:cubicBezTo>
                  <a:pt x="2131" y="1755"/>
                  <a:pt x="2135" y="1483"/>
                  <a:pt x="1971" y="1313"/>
                </a:cubicBezTo>
                <a:lnTo>
                  <a:pt x="784" y="129"/>
                </a:lnTo>
                <a:cubicBezTo>
                  <a:pt x="700" y="44"/>
                  <a:pt x="589" y="1"/>
                  <a:pt x="4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3" name="Google Shape;4943;p114"/>
          <p:cNvSpPr/>
          <p:nvPr/>
        </p:nvSpPr>
        <p:spPr>
          <a:xfrm>
            <a:off x="6400414" y="3380225"/>
            <a:ext cx="376690" cy="373447"/>
          </a:xfrm>
          <a:custGeom>
            <a:avLst/>
            <a:gdLst/>
            <a:ahLst/>
            <a:cxnLst/>
            <a:rect l="l" t="t" r="r" b="b"/>
            <a:pathLst>
              <a:path w="22499" h="22302" extrusionOk="0">
                <a:moveTo>
                  <a:pt x="12104" y="871"/>
                </a:moveTo>
                <a:cubicBezTo>
                  <a:pt x="12825" y="871"/>
                  <a:pt x="13410" y="1456"/>
                  <a:pt x="13410" y="2176"/>
                </a:cubicBezTo>
                <a:lnTo>
                  <a:pt x="13410" y="2350"/>
                </a:lnTo>
                <a:lnTo>
                  <a:pt x="871" y="2350"/>
                </a:lnTo>
                <a:lnTo>
                  <a:pt x="871" y="2176"/>
                </a:lnTo>
                <a:cubicBezTo>
                  <a:pt x="871" y="1456"/>
                  <a:pt x="1456" y="871"/>
                  <a:pt x="2177" y="871"/>
                </a:cubicBezTo>
                <a:close/>
                <a:moveTo>
                  <a:pt x="11986" y="8096"/>
                </a:moveTo>
                <a:lnTo>
                  <a:pt x="11986" y="8618"/>
                </a:lnTo>
                <a:lnTo>
                  <a:pt x="5715" y="8618"/>
                </a:lnTo>
                <a:cubicBezTo>
                  <a:pt x="5781" y="8441"/>
                  <a:pt x="5858" y="8266"/>
                  <a:pt x="5945" y="8096"/>
                </a:cubicBezTo>
                <a:close/>
                <a:moveTo>
                  <a:pt x="9475" y="11578"/>
                </a:moveTo>
                <a:lnTo>
                  <a:pt x="9475" y="12100"/>
                </a:lnTo>
                <a:lnTo>
                  <a:pt x="5715" y="12100"/>
                </a:lnTo>
                <a:cubicBezTo>
                  <a:pt x="5649" y="11929"/>
                  <a:pt x="5596" y="11755"/>
                  <a:pt x="5551" y="11578"/>
                </a:cubicBezTo>
                <a:close/>
                <a:moveTo>
                  <a:pt x="15172" y="11578"/>
                </a:moveTo>
                <a:cubicBezTo>
                  <a:pt x="15127" y="11755"/>
                  <a:pt x="15071" y="11929"/>
                  <a:pt x="15008" y="12100"/>
                </a:cubicBezTo>
                <a:lnTo>
                  <a:pt x="12313" y="12100"/>
                </a:lnTo>
                <a:lnTo>
                  <a:pt x="12313" y="11578"/>
                </a:lnTo>
                <a:close/>
                <a:moveTo>
                  <a:pt x="10361" y="5402"/>
                </a:moveTo>
                <a:cubicBezTo>
                  <a:pt x="10917" y="5402"/>
                  <a:pt x="11479" y="5496"/>
                  <a:pt x="12024" y="5690"/>
                </a:cubicBezTo>
                <a:cubicBezTo>
                  <a:pt x="13999" y="6393"/>
                  <a:pt x="15322" y="8263"/>
                  <a:pt x="15322" y="10359"/>
                </a:cubicBezTo>
                <a:cubicBezTo>
                  <a:pt x="15322" y="10477"/>
                  <a:pt x="15318" y="10592"/>
                  <a:pt x="15311" y="10707"/>
                </a:cubicBezTo>
                <a:lnTo>
                  <a:pt x="11878" y="10707"/>
                </a:lnTo>
                <a:cubicBezTo>
                  <a:pt x="11638" y="10707"/>
                  <a:pt x="11443" y="10902"/>
                  <a:pt x="11443" y="11143"/>
                </a:cubicBezTo>
                <a:lnTo>
                  <a:pt x="11443" y="12535"/>
                </a:lnTo>
                <a:cubicBezTo>
                  <a:pt x="11443" y="12776"/>
                  <a:pt x="11638" y="12971"/>
                  <a:pt x="11878" y="12971"/>
                </a:cubicBezTo>
                <a:lnTo>
                  <a:pt x="14577" y="12971"/>
                </a:lnTo>
                <a:cubicBezTo>
                  <a:pt x="13675" y="14433"/>
                  <a:pt x="12080" y="15321"/>
                  <a:pt x="10360" y="15324"/>
                </a:cubicBezTo>
                <a:lnTo>
                  <a:pt x="10360" y="15321"/>
                </a:lnTo>
                <a:cubicBezTo>
                  <a:pt x="8643" y="15321"/>
                  <a:pt x="7048" y="14433"/>
                  <a:pt x="6143" y="12971"/>
                </a:cubicBezTo>
                <a:lnTo>
                  <a:pt x="9911" y="12971"/>
                </a:lnTo>
                <a:cubicBezTo>
                  <a:pt x="10151" y="12971"/>
                  <a:pt x="10346" y="12776"/>
                  <a:pt x="10346" y="12535"/>
                </a:cubicBezTo>
                <a:lnTo>
                  <a:pt x="10346" y="11143"/>
                </a:lnTo>
                <a:cubicBezTo>
                  <a:pt x="10346" y="10902"/>
                  <a:pt x="10151" y="10707"/>
                  <a:pt x="9911" y="10707"/>
                </a:cubicBezTo>
                <a:lnTo>
                  <a:pt x="5412" y="10707"/>
                </a:lnTo>
                <a:cubicBezTo>
                  <a:pt x="5401" y="10592"/>
                  <a:pt x="5398" y="10477"/>
                  <a:pt x="5398" y="10359"/>
                </a:cubicBezTo>
                <a:cubicBezTo>
                  <a:pt x="5398" y="10067"/>
                  <a:pt x="5426" y="9778"/>
                  <a:pt x="5475" y="9489"/>
                </a:cubicBezTo>
                <a:lnTo>
                  <a:pt x="12421" y="9489"/>
                </a:lnTo>
                <a:cubicBezTo>
                  <a:pt x="12661" y="9489"/>
                  <a:pt x="12856" y="9294"/>
                  <a:pt x="12856" y="9053"/>
                </a:cubicBezTo>
                <a:lnTo>
                  <a:pt x="12856" y="7661"/>
                </a:lnTo>
                <a:cubicBezTo>
                  <a:pt x="12856" y="7420"/>
                  <a:pt x="12661" y="7225"/>
                  <a:pt x="12421" y="7225"/>
                </a:cubicBezTo>
                <a:lnTo>
                  <a:pt x="6516" y="7225"/>
                </a:lnTo>
                <a:cubicBezTo>
                  <a:pt x="7477" y="6050"/>
                  <a:pt x="8899" y="5402"/>
                  <a:pt x="10361" y="5402"/>
                </a:cubicBezTo>
                <a:close/>
                <a:moveTo>
                  <a:pt x="2177" y="0"/>
                </a:moveTo>
                <a:cubicBezTo>
                  <a:pt x="976" y="4"/>
                  <a:pt x="1" y="975"/>
                  <a:pt x="1" y="2176"/>
                </a:cubicBezTo>
                <a:lnTo>
                  <a:pt x="1" y="21850"/>
                </a:lnTo>
                <a:cubicBezTo>
                  <a:pt x="1" y="22090"/>
                  <a:pt x="196" y="22285"/>
                  <a:pt x="436" y="22285"/>
                </a:cubicBezTo>
                <a:lnTo>
                  <a:pt x="13845" y="22285"/>
                </a:lnTo>
                <a:cubicBezTo>
                  <a:pt x="14086" y="22285"/>
                  <a:pt x="14281" y="22090"/>
                  <a:pt x="14281" y="21850"/>
                </a:cubicBezTo>
                <a:lnTo>
                  <a:pt x="14281" y="17045"/>
                </a:lnTo>
                <a:lnTo>
                  <a:pt x="18950" y="21714"/>
                </a:lnTo>
                <a:cubicBezTo>
                  <a:pt x="19334" y="22105"/>
                  <a:pt x="19842" y="22301"/>
                  <a:pt x="20349" y="22301"/>
                </a:cubicBezTo>
                <a:cubicBezTo>
                  <a:pt x="20848" y="22301"/>
                  <a:pt x="21347" y="22111"/>
                  <a:pt x="21729" y="21731"/>
                </a:cubicBezTo>
                <a:cubicBezTo>
                  <a:pt x="22498" y="20962"/>
                  <a:pt x="22491" y="19712"/>
                  <a:pt x="21715" y="18953"/>
                </a:cubicBezTo>
                <a:lnTo>
                  <a:pt x="20695" y="17929"/>
                </a:lnTo>
                <a:cubicBezTo>
                  <a:pt x="20609" y="17848"/>
                  <a:pt x="20500" y="17808"/>
                  <a:pt x="20391" y="17808"/>
                </a:cubicBezTo>
                <a:cubicBezTo>
                  <a:pt x="20278" y="17808"/>
                  <a:pt x="20167" y="17851"/>
                  <a:pt x="20082" y="17936"/>
                </a:cubicBezTo>
                <a:cubicBezTo>
                  <a:pt x="19915" y="18103"/>
                  <a:pt x="19911" y="18375"/>
                  <a:pt x="20078" y="18545"/>
                </a:cubicBezTo>
                <a:lnTo>
                  <a:pt x="21098" y="19566"/>
                </a:lnTo>
                <a:cubicBezTo>
                  <a:pt x="21520" y="19990"/>
                  <a:pt x="21520" y="20676"/>
                  <a:pt x="21098" y="21098"/>
                </a:cubicBezTo>
                <a:cubicBezTo>
                  <a:pt x="20886" y="21310"/>
                  <a:pt x="20608" y="21416"/>
                  <a:pt x="20331" y="21416"/>
                </a:cubicBezTo>
                <a:cubicBezTo>
                  <a:pt x="20054" y="21416"/>
                  <a:pt x="19777" y="21310"/>
                  <a:pt x="19566" y="21098"/>
                </a:cubicBezTo>
                <a:lnTo>
                  <a:pt x="15106" y="16641"/>
                </a:lnTo>
                <a:lnTo>
                  <a:pt x="16638" y="15109"/>
                </a:lnTo>
                <a:lnTo>
                  <a:pt x="17373" y="15840"/>
                </a:lnTo>
                <a:cubicBezTo>
                  <a:pt x="17455" y="15916"/>
                  <a:pt x="17560" y="15953"/>
                  <a:pt x="17664" y="15953"/>
                </a:cubicBezTo>
                <a:cubicBezTo>
                  <a:pt x="17776" y="15953"/>
                  <a:pt x="17887" y="15910"/>
                  <a:pt x="17972" y="15826"/>
                </a:cubicBezTo>
                <a:cubicBezTo>
                  <a:pt x="18135" y="15659"/>
                  <a:pt x="18142" y="15398"/>
                  <a:pt x="17986" y="15223"/>
                </a:cubicBezTo>
                <a:lnTo>
                  <a:pt x="16948" y="14186"/>
                </a:lnTo>
                <a:cubicBezTo>
                  <a:pt x="16863" y="14101"/>
                  <a:pt x="16751" y="14058"/>
                  <a:pt x="16640" y="14058"/>
                </a:cubicBezTo>
                <a:cubicBezTo>
                  <a:pt x="16528" y="14058"/>
                  <a:pt x="16417" y="14101"/>
                  <a:pt x="16332" y="14186"/>
                </a:cubicBezTo>
                <a:lnTo>
                  <a:pt x="14281" y="16233"/>
                </a:lnTo>
                <a:lnTo>
                  <a:pt x="14281" y="14872"/>
                </a:lnTo>
                <a:cubicBezTo>
                  <a:pt x="14281" y="14813"/>
                  <a:pt x="14270" y="14757"/>
                  <a:pt x="14249" y="14705"/>
                </a:cubicBezTo>
                <a:cubicBezTo>
                  <a:pt x="15485" y="13601"/>
                  <a:pt x="16192" y="12020"/>
                  <a:pt x="16192" y="10363"/>
                </a:cubicBezTo>
                <a:cubicBezTo>
                  <a:pt x="16192" y="7145"/>
                  <a:pt x="13577" y="4530"/>
                  <a:pt x="10360" y="4530"/>
                </a:cubicBezTo>
                <a:cubicBezTo>
                  <a:pt x="8368" y="4530"/>
                  <a:pt x="6512" y="5550"/>
                  <a:pt x="5443" y="7232"/>
                </a:cubicBezTo>
                <a:cubicBezTo>
                  <a:pt x="5422" y="7229"/>
                  <a:pt x="5398" y="7229"/>
                  <a:pt x="5377" y="7229"/>
                </a:cubicBezTo>
                <a:lnTo>
                  <a:pt x="2786" y="7229"/>
                </a:lnTo>
                <a:cubicBezTo>
                  <a:pt x="2546" y="7229"/>
                  <a:pt x="2351" y="7420"/>
                  <a:pt x="2351" y="7664"/>
                </a:cubicBezTo>
                <a:cubicBezTo>
                  <a:pt x="2351" y="7904"/>
                  <a:pt x="2546" y="8099"/>
                  <a:pt x="2786" y="8099"/>
                </a:cubicBezTo>
                <a:lnTo>
                  <a:pt x="4987" y="8099"/>
                </a:lnTo>
                <a:cubicBezTo>
                  <a:pt x="4775" y="8597"/>
                  <a:pt x="4635" y="9126"/>
                  <a:pt x="4573" y="9666"/>
                </a:cubicBezTo>
                <a:lnTo>
                  <a:pt x="2786" y="9666"/>
                </a:lnTo>
                <a:cubicBezTo>
                  <a:pt x="2546" y="9666"/>
                  <a:pt x="2351" y="9858"/>
                  <a:pt x="2351" y="10101"/>
                </a:cubicBezTo>
                <a:cubicBezTo>
                  <a:pt x="2351" y="10342"/>
                  <a:pt x="2546" y="10537"/>
                  <a:pt x="2786" y="10537"/>
                </a:cubicBezTo>
                <a:lnTo>
                  <a:pt x="4531" y="10537"/>
                </a:lnTo>
                <a:cubicBezTo>
                  <a:pt x="4545" y="11066"/>
                  <a:pt x="4635" y="11595"/>
                  <a:pt x="4792" y="12104"/>
                </a:cubicBezTo>
                <a:lnTo>
                  <a:pt x="2786" y="12104"/>
                </a:lnTo>
                <a:cubicBezTo>
                  <a:pt x="2546" y="12104"/>
                  <a:pt x="2351" y="12295"/>
                  <a:pt x="2351" y="12539"/>
                </a:cubicBezTo>
                <a:cubicBezTo>
                  <a:pt x="2351" y="12779"/>
                  <a:pt x="2546" y="12974"/>
                  <a:pt x="2786" y="12974"/>
                </a:cubicBezTo>
                <a:lnTo>
                  <a:pt x="5147" y="12974"/>
                </a:lnTo>
                <a:cubicBezTo>
                  <a:pt x="6175" y="15029"/>
                  <a:pt x="8238" y="16195"/>
                  <a:pt x="10365" y="16195"/>
                </a:cubicBezTo>
                <a:cubicBezTo>
                  <a:pt x="11402" y="16195"/>
                  <a:pt x="12455" y="15918"/>
                  <a:pt x="13410" y="15331"/>
                </a:cubicBezTo>
                <a:lnTo>
                  <a:pt x="13410" y="21415"/>
                </a:lnTo>
                <a:lnTo>
                  <a:pt x="871" y="21415"/>
                </a:lnTo>
                <a:lnTo>
                  <a:pt x="871" y="3221"/>
                </a:lnTo>
                <a:lnTo>
                  <a:pt x="13410" y="3221"/>
                </a:lnTo>
                <a:lnTo>
                  <a:pt x="13410" y="3963"/>
                </a:lnTo>
                <a:cubicBezTo>
                  <a:pt x="13410" y="4203"/>
                  <a:pt x="13605" y="4398"/>
                  <a:pt x="13845" y="4398"/>
                </a:cubicBezTo>
                <a:cubicBezTo>
                  <a:pt x="14086" y="4398"/>
                  <a:pt x="14281" y="4203"/>
                  <a:pt x="14281" y="3963"/>
                </a:cubicBezTo>
                <a:lnTo>
                  <a:pt x="14281" y="2176"/>
                </a:lnTo>
                <a:cubicBezTo>
                  <a:pt x="14281" y="975"/>
                  <a:pt x="13306" y="4"/>
                  <a:pt x="121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4" name="Google Shape;4944;p114"/>
          <p:cNvSpPr/>
          <p:nvPr/>
        </p:nvSpPr>
        <p:spPr>
          <a:xfrm>
            <a:off x="6710976" y="3656502"/>
            <a:ext cx="16274" cy="14669"/>
          </a:xfrm>
          <a:custGeom>
            <a:avLst/>
            <a:gdLst/>
            <a:ahLst/>
            <a:cxnLst/>
            <a:rect l="l" t="t" r="r" b="b"/>
            <a:pathLst>
              <a:path w="972" h="876" extrusionOk="0">
                <a:moveTo>
                  <a:pt x="543" y="1"/>
                </a:moveTo>
                <a:cubicBezTo>
                  <a:pt x="261" y="1"/>
                  <a:pt x="1" y="285"/>
                  <a:pt x="135" y="607"/>
                </a:cubicBezTo>
                <a:cubicBezTo>
                  <a:pt x="212" y="792"/>
                  <a:pt x="372" y="876"/>
                  <a:pt x="531" y="876"/>
                </a:cubicBezTo>
                <a:cubicBezTo>
                  <a:pt x="751" y="876"/>
                  <a:pt x="971" y="716"/>
                  <a:pt x="971" y="440"/>
                </a:cubicBezTo>
                <a:cubicBezTo>
                  <a:pt x="971" y="325"/>
                  <a:pt x="926" y="214"/>
                  <a:pt x="846" y="130"/>
                </a:cubicBezTo>
                <a:cubicBezTo>
                  <a:pt x="754" y="40"/>
                  <a:pt x="647" y="1"/>
                  <a:pt x="5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5" name="Google Shape;4945;p114"/>
          <p:cNvSpPr/>
          <p:nvPr/>
        </p:nvSpPr>
        <p:spPr>
          <a:xfrm>
            <a:off x="6509671" y="3399346"/>
            <a:ext cx="14650" cy="14652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5" y="0"/>
                </a:moveTo>
                <a:cubicBezTo>
                  <a:pt x="192" y="4"/>
                  <a:pt x="0" y="199"/>
                  <a:pt x="0" y="439"/>
                </a:cubicBezTo>
                <a:cubicBezTo>
                  <a:pt x="0" y="679"/>
                  <a:pt x="195" y="874"/>
                  <a:pt x="435" y="874"/>
                </a:cubicBezTo>
                <a:cubicBezTo>
                  <a:pt x="679" y="874"/>
                  <a:pt x="874" y="679"/>
                  <a:pt x="874" y="439"/>
                </a:cubicBezTo>
                <a:cubicBezTo>
                  <a:pt x="874" y="199"/>
                  <a:pt x="679" y="4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6" name="Google Shape;4946;p114"/>
          <p:cNvSpPr/>
          <p:nvPr/>
        </p:nvSpPr>
        <p:spPr>
          <a:xfrm>
            <a:off x="6474748" y="3399346"/>
            <a:ext cx="14583" cy="14585"/>
          </a:xfrm>
          <a:custGeom>
            <a:avLst/>
            <a:gdLst/>
            <a:ahLst/>
            <a:cxnLst/>
            <a:rect l="l" t="t" r="r" b="b"/>
            <a:pathLst>
              <a:path w="871" h="871" extrusionOk="0">
                <a:moveTo>
                  <a:pt x="432" y="0"/>
                </a:moveTo>
                <a:cubicBezTo>
                  <a:pt x="192" y="4"/>
                  <a:pt x="0" y="199"/>
                  <a:pt x="0" y="439"/>
                </a:cubicBezTo>
                <a:cubicBezTo>
                  <a:pt x="0" y="679"/>
                  <a:pt x="195" y="871"/>
                  <a:pt x="436" y="871"/>
                </a:cubicBezTo>
                <a:cubicBezTo>
                  <a:pt x="676" y="871"/>
                  <a:pt x="871" y="679"/>
                  <a:pt x="871" y="439"/>
                </a:cubicBezTo>
                <a:cubicBezTo>
                  <a:pt x="871" y="199"/>
                  <a:pt x="676" y="4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7" name="Google Shape;4947;p114"/>
          <p:cNvSpPr/>
          <p:nvPr/>
        </p:nvSpPr>
        <p:spPr>
          <a:xfrm>
            <a:off x="6439774" y="3399346"/>
            <a:ext cx="14650" cy="14585"/>
          </a:xfrm>
          <a:custGeom>
            <a:avLst/>
            <a:gdLst/>
            <a:ahLst/>
            <a:cxnLst/>
            <a:rect l="l" t="t" r="r" b="b"/>
            <a:pathLst>
              <a:path w="875" h="871" extrusionOk="0">
                <a:moveTo>
                  <a:pt x="435" y="0"/>
                </a:moveTo>
                <a:cubicBezTo>
                  <a:pt x="195" y="4"/>
                  <a:pt x="0" y="199"/>
                  <a:pt x="4" y="439"/>
                </a:cubicBezTo>
                <a:cubicBezTo>
                  <a:pt x="4" y="679"/>
                  <a:pt x="199" y="871"/>
                  <a:pt x="439" y="871"/>
                </a:cubicBezTo>
                <a:cubicBezTo>
                  <a:pt x="676" y="871"/>
                  <a:pt x="871" y="679"/>
                  <a:pt x="874" y="439"/>
                </a:cubicBezTo>
                <a:cubicBezTo>
                  <a:pt x="874" y="199"/>
                  <a:pt x="679" y="4"/>
                  <a:pt x="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8" name="Google Shape;4948;p114"/>
          <p:cNvSpPr/>
          <p:nvPr/>
        </p:nvSpPr>
        <p:spPr>
          <a:xfrm>
            <a:off x="6439774" y="3460379"/>
            <a:ext cx="67690" cy="14602"/>
          </a:xfrm>
          <a:custGeom>
            <a:avLst/>
            <a:gdLst/>
            <a:ahLst/>
            <a:cxnLst/>
            <a:rect l="l" t="t" r="r" b="b"/>
            <a:pathLst>
              <a:path w="4043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3608" y="871"/>
                </a:lnTo>
                <a:cubicBezTo>
                  <a:pt x="3848" y="871"/>
                  <a:pt x="4043" y="676"/>
                  <a:pt x="4043" y="436"/>
                </a:cubicBezTo>
                <a:cubicBezTo>
                  <a:pt x="4043" y="196"/>
                  <a:pt x="3848" y="1"/>
                  <a:pt x="360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9" name="Google Shape;4949;p114"/>
          <p:cNvSpPr/>
          <p:nvPr/>
        </p:nvSpPr>
        <p:spPr>
          <a:xfrm>
            <a:off x="6649633" y="3460379"/>
            <a:ext cx="70670" cy="14602"/>
          </a:xfrm>
          <a:custGeom>
            <a:avLst/>
            <a:gdLst/>
            <a:ahLst/>
            <a:cxnLst/>
            <a:rect l="l" t="t" r="r" b="b"/>
            <a:pathLst>
              <a:path w="4221" h="872" extrusionOk="0">
                <a:moveTo>
                  <a:pt x="436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6" y="871"/>
                </a:cubicBezTo>
                <a:lnTo>
                  <a:pt x="3789" y="871"/>
                </a:lnTo>
                <a:cubicBezTo>
                  <a:pt x="4029" y="871"/>
                  <a:pt x="4221" y="676"/>
                  <a:pt x="4221" y="436"/>
                </a:cubicBezTo>
                <a:cubicBezTo>
                  <a:pt x="4221" y="196"/>
                  <a:pt x="4029" y="1"/>
                  <a:pt x="37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0" name="Google Shape;4950;p114"/>
          <p:cNvSpPr/>
          <p:nvPr/>
        </p:nvSpPr>
        <p:spPr>
          <a:xfrm>
            <a:off x="6739638" y="3460379"/>
            <a:ext cx="33887" cy="14602"/>
          </a:xfrm>
          <a:custGeom>
            <a:avLst/>
            <a:gdLst/>
            <a:ahLst/>
            <a:cxnLst/>
            <a:rect l="l" t="t" r="r" b="b"/>
            <a:pathLst>
              <a:path w="2024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1589" y="871"/>
                </a:lnTo>
                <a:cubicBezTo>
                  <a:pt x="1829" y="871"/>
                  <a:pt x="2024" y="676"/>
                  <a:pt x="2024" y="436"/>
                </a:cubicBezTo>
                <a:cubicBezTo>
                  <a:pt x="2024" y="196"/>
                  <a:pt x="1829" y="1"/>
                  <a:pt x="15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1" name="Google Shape;4951;p114"/>
          <p:cNvSpPr/>
          <p:nvPr/>
        </p:nvSpPr>
        <p:spPr>
          <a:xfrm>
            <a:off x="6715563" y="3501201"/>
            <a:ext cx="57963" cy="14585"/>
          </a:xfrm>
          <a:custGeom>
            <a:avLst/>
            <a:gdLst/>
            <a:ahLst/>
            <a:cxnLst/>
            <a:rect l="l" t="t" r="r" b="b"/>
            <a:pathLst>
              <a:path w="3462" h="871" extrusionOk="0">
                <a:moveTo>
                  <a:pt x="436" y="0"/>
                </a:moveTo>
                <a:cubicBezTo>
                  <a:pt x="196" y="0"/>
                  <a:pt x="1" y="195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3027" y="871"/>
                </a:lnTo>
                <a:cubicBezTo>
                  <a:pt x="3267" y="871"/>
                  <a:pt x="3462" y="676"/>
                  <a:pt x="3462" y="436"/>
                </a:cubicBezTo>
                <a:cubicBezTo>
                  <a:pt x="3462" y="195"/>
                  <a:pt x="3267" y="0"/>
                  <a:pt x="302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2" name="Google Shape;4952;p114"/>
          <p:cNvSpPr/>
          <p:nvPr/>
        </p:nvSpPr>
        <p:spPr>
          <a:xfrm>
            <a:off x="6682481" y="3501167"/>
            <a:ext cx="16257" cy="14652"/>
          </a:xfrm>
          <a:custGeom>
            <a:avLst/>
            <a:gdLst/>
            <a:ahLst/>
            <a:cxnLst/>
            <a:rect l="l" t="t" r="r" b="b"/>
            <a:pathLst>
              <a:path w="971" h="875" extrusionOk="0">
                <a:moveTo>
                  <a:pt x="538" y="0"/>
                </a:moveTo>
                <a:cubicBezTo>
                  <a:pt x="258" y="0"/>
                  <a:pt x="0" y="285"/>
                  <a:pt x="135" y="605"/>
                </a:cubicBezTo>
                <a:cubicBezTo>
                  <a:pt x="211" y="790"/>
                  <a:pt x="370" y="875"/>
                  <a:pt x="530" y="875"/>
                </a:cubicBezTo>
                <a:cubicBezTo>
                  <a:pt x="750" y="875"/>
                  <a:pt x="970" y="714"/>
                  <a:pt x="970" y="438"/>
                </a:cubicBezTo>
                <a:cubicBezTo>
                  <a:pt x="970" y="323"/>
                  <a:pt x="925" y="211"/>
                  <a:pt x="842" y="131"/>
                </a:cubicBezTo>
                <a:cubicBezTo>
                  <a:pt x="750" y="40"/>
                  <a:pt x="643" y="0"/>
                  <a:pt x="5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3" name="Google Shape;4953;p114"/>
          <p:cNvSpPr/>
          <p:nvPr/>
        </p:nvSpPr>
        <p:spPr>
          <a:xfrm>
            <a:off x="6697314" y="3542006"/>
            <a:ext cx="76212" cy="14602"/>
          </a:xfrm>
          <a:custGeom>
            <a:avLst/>
            <a:gdLst/>
            <a:ahLst/>
            <a:cxnLst/>
            <a:rect l="l" t="t" r="r" b="b"/>
            <a:pathLst>
              <a:path w="4552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4117" y="871"/>
                </a:lnTo>
                <a:cubicBezTo>
                  <a:pt x="4357" y="871"/>
                  <a:pt x="4552" y="676"/>
                  <a:pt x="4552" y="436"/>
                </a:cubicBezTo>
                <a:cubicBezTo>
                  <a:pt x="4552" y="196"/>
                  <a:pt x="4357" y="1"/>
                  <a:pt x="411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4" name="Google Shape;4954;p114"/>
          <p:cNvSpPr/>
          <p:nvPr/>
        </p:nvSpPr>
        <p:spPr>
          <a:xfrm>
            <a:off x="6439774" y="3623634"/>
            <a:ext cx="51014" cy="14602"/>
          </a:xfrm>
          <a:custGeom>
            <a:avLst/>
            <a:gdLst/>
            <a:ahLst/>
            <a:cxnLst/>
            <a:rect l="l" t="t" r="r" b="b"/>
            <a:pathLst>
              <a:path w="3047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2612" y="871"/>
                </a:lnTo>
                <a:cubicBezTo>
                  <a:pt x="2852" y="871"/>
                  <a:pt x="3047" y="676"/>
                  <a:pt x="3047" y="436"/>
                </a:cubicBezTo>
                <a:cubicBezTo>
                  <a:pt x="3047" y="196"/>
                  <a:pt x="2852" y="1"/>
                  <a:pt x="261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5" name="Google Shape;4955;p114"/>
          <p:cNvSpPr/>
          <p:nvPr/>
        </p:nvSpPr>
        <p:spPr>
          <a:xfrm>
            <a:off x="6439774" y="3664439"/>
            <a:ext cx="79711" cy="14602"/>
          </a:xfrm>
          <a:custGeom>
            <a:avLst/>
            <a:gdLst/>
            <a:ahLst/>
            <a:cxnLst/>
            <a:rect l="l" t="t" r="r" b="b"/>
            <a:pathLst>
              <a:path w="4761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4325" y="871"/>
                </a:lnTo>
                <a:cubicBezTo>
                  <a:pt x="4565" y="871"/>
                  <a:pt x="4760" y="676"/>
                  <a:pt x="4760" y="436"/>
                </a:cubicBezTo>
                <a:cubicBezTo>
                  <a:pt x="4760" y="196"/>
                  <a:pt x="4565" y="1"/>
                  <a:pt x="432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6" name="Google Shape;4956;p114"/>
          <p:cNvSpPr/>
          <p:nvPr/>
        </p:nvSpPr>
        <p:spPr>
          <a:xfrm>
            <a:off x="6544695" y="3664439"/>
            <a:ext cx="55468" cy="14602"/>
          </a:xfrm>
          <a:custGeom>
            <a:avLst/>
            <a:gdLst/>
            <a:ahLst/>
            <a:cxnLst/>
            <a:rect l="l" t="t" r="r" b="b"/>
            <a:pathLst>
              <a:path w="3313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2877" y="871"/>
                </a:lnTo>
                <a:cubicBezTo>
                  <a:pt x="3117" y="871"/>
                  <a:pt x="3312" y="676"/>
                  <a:pt x="3312" y="436"/>
                </a:cubicBezTo>
                <a:cubicBezTo>
                  <a:pt x="3312" y="196"/>
                  <a:pt x="3117" y="1"/>
                  <a:pt x="28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7" name="Google Shape;4957;p114"/>
          <p:cNvSpPr/>
          <p:nvPr/>
        </p:nvSpPr>
        <p:spPr>
          <a:xfrm>
            <a:off x="6438100" y="3705228"/>
            <a:ext cx="16257" cy="14635"/>
          </a:xfrm>
          <a:custGeom>
            <a:avLst/>
            <a:gdLst/>
            <a:ahLst/>
            <a:cxnLst/>
            <a:rect l="l" t="t" r="r" b="b"/>
            <a:pathLst>
              <a:path w="971" h="874" extrusionOk="0">
                <a:moveTo>
                  <a:pt x="540" y="0"/>
                </a:moveTo>
                <a:cubicBezTo>
                  <a:pt x="260" y="0"/>
                  <a:pt x="0" y="285"/>
                  <a:pt x="135" y="605"/>
                </a:cubicBezTo>
                <a:cubicBezTo>
                  <a:pt x="211" y="789"/>
                  <a:pt x="371" y="873"/>
                  <a:pt x="531" y="873"/>
                </a:cubicBezTo>
                <a:cubicBezTo>
                  <a:pt x="751" y="873"/>
                  <a:pt x="971" y="714"/>
                  <a:pt x="971" y="438"/>
                </a:cubicBezTo>
                <a:cubicBezTo>
                  <a:pt x="971" y="323"/>
                  <a:pt x="925" y="211"/>
                  <a:pt x="842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8" name="Google Shape;4958;p114"/>
          <p:cNvSpPr/>
          <p:nvPr/>
        </p:nvSpPr>
        <p:spPr>
          <a:xfrm>
            <a:off x="6472304" y="3705261"/>
            <a:ext cx="60005" cy="14585"/>
          </a:xfrm>
          <a:custGeom>
            <a:avLst/>
            <a:gdLst/>
            <a:ahLst/>
            <a:cxnLst/>
            <a:rect l="l" t="t" r="r" b="b"/>
            <a:pathLst>
              <a:path w="3584" h="871" extrusionOk="0">
                <a:moveTo>
                  <a:pt x="435" y="0"/>
                </a:moveTo>
                <a:cubicBezTo>
                  <a:pt x="195" y="0"/>
                  <a:pt x="0" y="195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3151" y="871"/>
                </a:lnTo>
                <a:cubicBezTo>
                  <a:pt x="3392" y="871"/>
                  <a:pt x="3583" y="676"/>
                  <a:pt x="3583" y="436"/>
                </a:cubicBezTo>
                <a:cubicBezTo>
                  <a:pt x="3583" y="195"/>
                  <a:pt x="3392" y="0"/>
                  <a:pt x="31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9" name="Google Shape;4959;p114"/>
          <p:cNvSpPr/>
          <p:nvPr/>
        </p:nvSpPr>
        <p:spPr>
          <a:xfrm>
            <a:off x="6544695" y="3705261"/>
            <a:ext cx="55468" cy="14585"/>
          </a:xfrm>
          <a:custGeom>
            <a:avLst/>
            <a:gdLst/>
            <a:ahLst/>
            <a:cxnLst/>
            <a:rect l="l" t="t" r="r" b="b"/>
            <a:pathLst>
              <a:path w="3313" h="871" extrusionOk="0">
                <a:moveTo>
                  <a:pt x="436" y="0"/>
                </a:moveTo>
                <a:cubicBezTo>
                  <a:pt x="196" y="0"/>
                  <a:pt x="1" y="195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2877" y="871"/>
                </a:lnTo>
                <a:cubicBezTo>
                  <a:pt x="3117" y="871"/>
                  <a:pt x="3312" y="676"/>
                  <a:pt x="3312" y="436"/>
                </a:cubicBezTo>
                <a:cubicBezTo>
                  <a:pt x="3312" y="195"/>
                  <a:pt x="3117" y="0"/>
                  <a:pt x="28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0" name="Google Shape;4960;p114"/>
          <p:cNvSpPr/>
          <p:nvPr/>
        </p:nvSpPr>
        <p:spPr>
          <a:xfrm>
            <a:off x="3832962" y="3379300"/>
            <a:ext cx="376689" cy="376672"/>
          </a:xfrm>
          <a:custGeom>
            <a:avLst/>
            <a:gdLst/>
            <a:ahLst/>
            <a:cxnLst/>
            <a:rect l="l" t="t" r="r" b="b"/>
            <a:pathLst>
              <a:path w="22286" h="22285" extrusionOk="0">
                <a:moveTo>
                  <a:pt x="6003" y="6400"/>
                </a:moveTo>
                <a:lnTo>
                  <a:pt x="7786" y="8183"/>
                </a:lnTo>
                <a:lnTo>
                  <a:pt x="4217" y="8183"/>
                </a:lnTo>
                <a:lnTo>
                  <a:pt x="6003" y="6400"/>
                </a:lnTo>
                <a:close/>
                <a:moveTo>
                  <a:pt x="13152" y="4892"/>
                </a:moveTo>
                <a:lnTo>
                  <a:pt x="16442" y="8183"/>
                </a:lnTo>
                <a:lnTo>
                  <a:pt x="9861" y="8183"/>
                </a:lnTo>
                <a:lnTo>
                  <a:pt x="13152" y="4892"/>
                </a:lnTo>
                <a:close/>
                <a:moveTo>
                  <a:pt x="19064" y="871"/>
                </a:moveTo>
                <a:lnTo>
                  <a:pt x="19064" y="2089"/>
                </a:lnTo>
                <a:lnTo>
                  <a:pt x="8009" y="2089"/>
                </a:lnTo>
                <a:cubicBezTo>
                  <a:pt x="7769" y="2089"/>
                  <a:pt x="7574" y="2284"/>
                  <a:pt x="7574" y="2525"/>
                </a:cubicBezTo>
                <a:cubicBezTo>
                  <a:pt x="7574" y="2765"/>
                  <a:pt x="7769" y="2960"/>
                  <a:pt x="8009" y="2960"/>
                </a:cubicBezTo>
                <a:lnTo>
                  <a:pt x="19064" y="2960"/>
                </a:lnTo>
                <a:lnTo>
                  <a:pt x="19064" y="8183"/>
                </a:lnTo>
                <a:lnTo>
                  <a:pt x="17672" y="8183"/>
                </a:lnTo>
                <a:lnTo>
                  <a:pt x="13458" y="3970"/>
                </a:lnTo>
                <a:cubicBezTo>
                  <a:pt x="13373" y="3884"/>
                  <a:pt x="13262" y="3842"/>
                  <a:pt x="13150" y="3842"/>
                </a:cubicBezTo>
                <a:cubicBezTo>
                  <a:pt x="13039" y="3842"/>
                  <a:pt x="12927" y="3884"/>
                  <a:pt x="12842" y="3970"/>
                </a:cubicBezTo>
                <a:lnTo>
                  <a:pt x="8824" y="7991"/>
                </a:lnTo>
                <a:lnTo>
                  <a:pt x="6310" y="5477"/>
                </a:lnTo>
                <a:cubicBezTo>
                  <a:pt x="6224" y="5392"/>
                  <a:pt x="6113" y="5349"/>
                  <a:pt x="6002" y="5349"/>
                </a:cubicBezTo>
                <a:cubicBezTo>
                  <a:pt x="5890" y="5349"/>
                  <a:pt x="5779" y="5392"/>
                  <a:pt x="5693" y="5477"/>
                </a:cubicBezTo>
                <a:lnTo>
                  <a:pt x="3221" y="7950"/>
                </a:lnTo>
                <a:lnTo>
                  <a:pt x="3221" y="2960"/>
                </a:lnTo>
                <a:lnTo>
                  <a:pt x="4353" y="2960"/>
                </a:lnTo>
                <a:cubicBezTo>
                  <a:pt x="4593" y="2960"/>
                  <a:pt x="4788" y="2765"/>
                  <a:pt x="4788" y="2525"/>
                </a:cubicBezTo>
                <a:cubicBezTo>
                  <a:pt x="4788" y="2284"/>
                  <a:pt x="4593" y="2089"/>
                  <a:pt x="4353" y="2089"/>
                </a:cubicBezTo>
                <a:lnTo>
                  <a:pt x="3221" y="2089"/>
                </a:lnTo>
                <a:lnTo>
                  <a:pt x="3221" y="871"/>
                </a:lnTo>
                <a:close/>
                <a:moveTo>
                  <a:pt x="2351" y="7472"/>
                </a:moveTo>
                <a:lnTo>
                  <a:pt x="2351" y="18977"/>
                </a:lnTo>
                <a:lnTo>
                  <a:pt x="1480" y="18977"/>
                </a:lnTo>
                <a:lnTo>
                  <a:pt x="1480" y="7908"/>
                </a:lnTo>
                <a:cubicBezTo>
                  <a:pt x="1480" y="7667"/>
                  <a:pt x="1675" y="7472"/>
                  <a:pt x="1915" y="7472"/>
                </a:cubicBezTo>
                <a:close/>
                <a:moveTo>
                  <a:pt x="19064" y="9053"/>
                </a:moveTo>
                <a:lnTo>
                  <a:pt x="19064" y="18977"/>
                </a:lnTo>
                <a:lnTo>
                  <a:pt x="3221" y="18977"/>
                </a:lnTo>
                <a:lnTo>
                  <a:pt x="3221" y="9053"/>
                </a:lnTo>
                <a:close/>
                <a:moveTo>
                  <a:pt x="20370" y="7472"/>
                </a:moveTo>
                <a:cubicBezTo>
                  <a:pt x="20610" y="7472"/>
                  <a:pt x="20805" y="7667"/>
                  <a:pt x="20805" y="7908"/>
                </a:cubicBezTo>
                <a:lnTo>
                  <a:pt x="20805" y="18977"/>
                </a:lnTo>
                <a:lnTo>
                  <a:pt x="19935" y="18977"/>
                </a:lnTo>
                <a:lnTo>
                  <a:pt x="19935" y="7472"/>
                </a:lnTo>
                <a:close/>
                <a:moveTo>
                  <a:pt x="21415" y="19848"/>
                </a:moveTo>
                <a:lnTo>
                  <a:pt x="21415" y="20154"/>
                </a:lnTo>
                <a:cubicBezTo>
                  <a:pt x="21415" y="20850"/>
                  <a:pt x="20851" y="21414"/>
                  <a:pt x="20154" y="21414"/>
                </a:cubicBezTo>
                <a:lnTo>
                  <a:pt x="2135" y="21414"/>
                </a:lnTo>
                <a:cubicBezTo>
                  <a:pt x="1438" y="21414"/>
                  <a:pt x="871" y="20850"/>
                  <a:pt x="871" y="20154"/>
                </a:cubicBezTo>
                <a:lnTo>
                  <a:pt x="871" y="19848"/>
                </a:lnTo>
                <a:close/>
                <a:moveTo>
                  <a:pt x="2786" y="0"/>
                </a:moveTo>
                <a:cubicBezTo>
                  <a:pt x="2546" y="0"/>
                  <a:pt x="2351" y="195"/>
                  <a:pt x="2351" y="435"/>
                </a:cubicBezTo>
                <a:lnTo>
                  <a:pt x="2351" y="6602"/>
                </a:lnTo>
                <a:lnTo>
                  <a:pt x="1915" y="6602"/>
                </a:lnTo>
                <a:cubicBezTo>
                  <a:pt x="1195" y="6602"/>
                  <a:pt x="610" y="7187"/>
                  <a:pt x="610" y="7908"/>
                </a:cubicBezTo>
                <a:lnTo>
                  <a:pt x="610" y="18977"/>
                </a:lnTo>
                <a:lnTo>
                  <a:pt x="436" y="18977"/>
                </a:lnTo>
                <a:cubicBezTo>
                  <a:pt x="195" y="18977"/>
                  <a:pt x="0" y="19172"/>
                  <a:pt x="0" y="19412"/>
                </a:cubicBezTo>
                <a:lnTo>
                  <a:pt x="0" y="20154"/>
                </a:lnTo>
                <a:cubicBezTo>
                  <a:pt x="4" y="21331"/>
                  <a:pt x="958" y="22285"/>
                  <a:pt x="2135" y="22285"/>
                </a:cubicBezTo>
                <a:lnTo>
                  <a:pt x="20154" y="22285"/>
                </a:lnTo>
                <a:cubicBezTo>
                  <a:pt x="21331" y="22285"/>
                  <a:pt x="22285" y="21331"/>
                  <a:pt x="22285" y="20154"/>
                </a:cubicBezTo>
                <a:lnTo>
                  <a:pt x="22285" y="19412"/>
                </a:lnTo>
                <a:cubicBezTo>
                  <a:pt x="22285" y="19172"/>
                  <a:pt x="22090" y="18977"/>
                  <a:pt x="21850" y="18977"/>
                </a:cubicBezTo>
                <a:lnTo>
                  <a:pt x="21676" y="18977"/>
                </a:lnTo>
                <a:lnTo>
                  <a:pt x="21676" y="7908"/>
                </a:lnTo>
                <a:cubicBezTo>
                  <a:pt x="21676" y="7187"/>
                  <a:pt x="21091" y="6602"/>
                  <a:pt x="20370" y="6602"/>
                </a:cubicBezTo>
                <a:lnTo>
                  <a:pt x="19935" y="6602"/>
                </a:lnTo>
                <a:lnTo>
                  <a:pt x="19935" y="435"/>
                </a:lnTo>
                <a:cubicBezTo>
                  <a:pt x="19935" y="195"/>
                  <a:pt x="19740" y="0"/>
                  <a:pt x="195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1" name="Google Shape;4961;p114"/>
          <p:cNvSpPr/>
          <p:nvPr/>
        </p:nvSpPr>
        <p:spPr>
          <a:xfrm>
            <a:off x="3994339" y="3720677"/>
            <a:ext cx="53987" cy="14739"/>
          </a:xfrm>
          <a:custGeom>
            <a:avLst/>
            <a:gdLst/>
            <a:ahLst/>
            <a:cxnLst/>
            <a:rect l="l" t="t" r="r" b="b"/>
            <a:pathLst>
              <a:path w="3194" h="872" extrusionOk="0">
                <a:moveTo>
                  <a:pt x="435" y="1"/>
                </a:moveTo>
                <a:cubicBezTo>
                  <a:pt x="195" y="1"/>
                  <a:pt x="0" y="196"/>
                  <a:pt x="0" y="436"/>
                </a:cubicBezTo>
                <a:cubicBezTo>
                  <a:pt x="0" y="676"/>
                  <a:pt x="195" y="871"/>
                  <a:pt x="435" y="871"/>
                </a:cubicBezTo>
                <a:lnTo>
                  <a:pt x="2758" y="871"/>
                </a:lnTo>
                <a:cubicBezTo>
                  <a:pt x="2998" y="871"/>
                  <a:pt x="3193" y="676"/>
                  <a:pt x="3193" y="436"/>
                </a:cubicBezTo>
                <a:cubicBezTo>
                  <a:pt x="3193" y="196"/>
                  <a:pt x="2998" y="1"/>
                  <a:pt x="27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2" name="Google Shape;4962;p114"/>
          <p:cNvSpPr/>
          <p:nvPr/>
        </p:nvSpPr>
        <p:spPr>
          <a:xfrm>
            <a:off x="3924417" y="3540801"/>
            <a:ext cx="70348" cy="67695"/>
          </a:xfrm>
          <a:custGeom>
            <a:avLst/>
            <a:gdLst/>
            <a:ahLst/>
            <a:cxnLst/>
            <a:rect l="l" t="t" r="r" b="b"/>
            <a:pathLst>
              <a:path w="4162" h="4005" extrusionOk="0">
                <a:moveTo>
                  <a:pt x="2150" y="870"/>
                </a:moveTo>
                <a:cubicBezTo>
                  <a:pt x="2732" y="870"/>
                  <a:pt x="3291" y="1322"/>
                  <a:pt x="3291" y="2003"/>
                </a:cubicBezTo>
                <a:cubicBezTo>
                  <a:pt x="3291" y="2630"/>
                  <a:pt x="2783" y="3135"/>
                  <a:pt x="2159" y="3135"/>
                </a:cubicBezTo>
                <a:cubicBezTo>
                  <a:pt x="1149" y="3135"/>
                  <a:pt x="645" y="1916"/>
                  <a:pt x="1358" y="1202"/>
                </a:cubicBezTo>
                <a:cubicBezTo>
                  <a:pt x="1589" y="973"/>
                  <a:pt x="1872" y="870"/>
                  <a:pt x="2150" y="870"/>
                </a:cubicBezTo>
                <a:close/>
                <a:moveTo>
                  <a:pt x="2159" y="1"/>
                </a:moveTo>
                <a:cubicBezTo>
                  <a:pt x="1348" y="1"/>
                  <a:pt x="620" y="488"/>
                  <a:pt x="310" y="1237"/>
                </a:cubicBezTo>
                <a:cubicBezTo>
                  <a:pt x="0" y="1985"/>
                  <a:pt x="171" y="2846"/>
                  <a:pt x="742" y="3420"/>
                </a:cubicBezTo>
                <a:cubicBezTo>
                  <a:pt x="1126" y="3802"/>
                  <a:pt x="1638" y="4005"/>
                  <a:pt x="2158" y="4005"/>
                </a:cubicBezTo>
                <a:cubicBezTo>
                  <a:pt x="2416" y="4005"/>
                  <a:pt x="2677" y="3955"/>
                  <a:pt x="2925" y="3852"/>
                </a:cubicBezTo>
                <a:cubicBezTo>
                  <a:pt x="3674" y="3542"/>
                  <a:pt x="4161" y="2814"/>
                  <a:pt x="4161" y="2003"/>
                </a:cubicBezTo>
                <a:cubicBezTo>
                  <a:pt x="4158" y="899"/>
                  <a:pt x="3263" y="4"/>
                  <a:pt x="21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3" name="Google Shape;4963;p114"/>
          <p:cNvSpPr/>
          <p:nvPr/>
        </p:nvSpPr>
        <p:spPr>
          <a:xfrm>
            <a:off x="4023579" y="3549642"/>
            <a:ext cx="92017" cy="14722"/>
          </a:xfrm>
          <a:custGeom>
            <a:avLst/>
            <a:gdLst/>
            <a:ahLst/>
            <a:cxnLst/>
            <a:rect l="l" t="t" r="r" b="b"/>
            <a:pathLst>
              <a:path w="5444" h="871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lnTo>
                  <a:pt x="5008" y="871"/>
                </a:lnTo>
                <a:cubicBezTo>
                  <a:pt x="5248" y="871"/>
                  <a:pt x="5443" y="676"/>
                  <a:pt x="5443" y="435"/>
                </a:cubicBezTo>
                <a:cubicBezTo>
                  <a:pt x="5443" y="195"/>
                  <a:pt x="5248" y="0"/>
                  <a:pt x="50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4" name="Google Shape;4964;p114"/>
          <p:cNvSpPr/>
          <p:nvPr/>
        </p:nvSpPr>
        <p:spPr>
          <a:xfrm>
            <a:off x="4099146" y="3579021"/>
            <a:ext cx="16446" cy="14790"/>
          </a:xfrm>
          <a:custGeom>
            <a:avLst/>
            <a:gdLst/>
            <a:ahLst/>
            <a:cxnLst/>
            <a:rect l="l" t="t" r="r" b="b"/>
            <a:pathLst>
              <a:path w="973" h="875" extrusionOk="0">
                <a:moveTo>
                  <a:pt x="540" y="1"/>
                </a:moveTo>
                <a:cubicBezTo>
                  <a:pt x="259" y="1"/>
                  <a:pt x="1" y="286"/>
                  <a:pt x="133" y="605"/>
                </a:cubicBezTo>
                <a:cubicBezTo>
                  <a:pt x="210" y="790"/>
                  <a:pt x="371" y="874"/>
                  <a:pt x="532" y="874"/>
                </a:cubicBezTo>
                <a:cubicBezTo>
                  <a:pt x="752" y="874"/>
                  <a:pt x="972" y="715"/>
                  <a:pt x="972" y="438"/>
                </a:cubicBezTo>
                <a:cubicBezTo>
                  <a:pt x="972" y="323"/>
                  <a:pt x="923" y="212"/>
                  <a:pt x="843" y="132"/>
                </a:cubicBezTo>
                <a:cubicBezTo>
                  <a:pt x="752" y="40"/>
                  <a:pt x="644" y="1"/>
                  <a:pt x="5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5" name="Google Shape;4965;p114"/>
          <p:cNvSpPr/>
          <p:nvPr/>
        </p:nvSpPr>
        <p:spPr>
          <a:xfrm>
            <a:off x="4023579" y="3579072"/>
            <a:ext cx="63283" cy="14722"/>
          </a:xfrm>
          <a:custGeom>
            <a:avLst/>
            <a:gdLst/>
            <a:ahLst/>
            <a:cxnLst/>
            <a:rect l="l" t="t" r="r" b="b"/>
            <a:pathLst>
              <a:path w="3744" h="871" extrusionOk="0">
                <a:moveTo>
                  <a:pt x="436" y="0"/>
                </a:moveTo>
                <a:cubicBezTo>
                  <a:pt x="196" y="0"/>
                  <a:pt x="1" y="195"/>
                  <a:pt x="1" y="435"/>
                </a:cubicBezTo>
                <a:cubicBezTo>
                  <a:pt x="1" y="676"/>
                  <a:pt x="196" y="871"/>
                  <a:pt x="436" y="871"/>
                </a:cubicBezTo>
                <a:lnTo>
                  <a:pt x="3309" y="871"/>
                </a:lnTo>
                <a:cubicBezTo>
                  <a:pt x="3549" y="871"/>
                  <a:pt x="3744" y="676"/>
                  <a:pt x="3744" y="435"/>
                </a:cubicBezTo>
                <a:cubicBezTo>
                  <a:pt x="3744" y="195"/>
                  <a:pt x="3549" y="0"/>
                  <a:pt x="330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6" name="Google Shape;4966;p114"/>
          <p:cNvSpPr/>
          <p:nvPr/>
        </p:nvSpPr>
        <p:spPr>
          <a:xfrm>
            <a:off x="4045230" y="3623969"/>
            <a:ext cx="70365" cy="67695"/>
          </a:xfrm>
          <a:custGeom>
            <a:avLst/>
            <a:gdLst/>
            <a:ahLst/>
            <a:cxnLst/>
            <a:rect l="l" t="t" r="r" b="b"/>
            <a:pathLst>
              <a:path w="4163" h="4005" extrusionOk="0">
                <a:moveTo>
                  <a:pt x="2152" y="868"/>
                </a:moveTo>
                <a:cubicBezTo>
                  <a:pt x="2734" y="868"/>
                  <a:pt x="3292" y="1320"/>
                  <a:pt x="3292" y="2003"/>
                </a:cubicBezTo>
                <a:cubicBezTo>
                  <a:pt x="3292" y="2626"/>
                  <a:pt x="2783" y="3135"/>
                  <a:pt x="2160" y="3135"/>
                </a:cubicBezTo>
                <a:cubicBezTo>
                  <a:pt x="1150" y="3135"/>
                  <a:pt x="645" y="1916"/>
                  <a:pt x="1359" y="1202"/>
                </a:cubicBezTo>
                <a:cubicBezTo>
                  <a:pt x="1590" y="971"/>
                  <a:pt x="1874" y="868"/>
                  <a:pt x="2152" y="868"/>
                </a:cubicBezTo>
                <a:close/>
                <a:moveTo>
                  <a:pt x="2160" y="1"/>
                </a:moveTo>
                <a:cubicBezTo>
                  <a:pt x="1349" y="1"/>
                  <a:pt x="621" y="488"/>
                  <a:pt x="311" y="1237"/>
                </a:cubicBezTo>
                <a:cubicBezTo>
                  <a:pt x="1" y="1982"/>
                  <a:pt x="172" y="2846"/>
                  <a:pt x="743" y="3417"/>
                </a:cubicBezTo>
                <a:cubicBezTo>
                  <a:pt x="1127" y="3801"/>
                  <a:pt x="1639" y="4004"/>
                  <a:pt x="2160" y="4004"/>
                </a:cubicBezTo>
                <a:cubicBezTo>
                  <a:pt x="2418" y="4004"/>
                  <a:pt x="2678" y="3955"/>
                  <a:pt x="2926" y="3852"/>
                </a:cubicBezTo>
                <a:cubicBezTo>
                  <a:pt x="3675" y="3542"/>
                  <a:pt x="4162" y="2811"/>
                  <a:pt x="4162" y="2003"/>
                </a:cubicBezTo>
                <a:cubicBezTo>
                  <a:pt x="4159" y="896"/>
                  <a:pt x="3264" y="1"/>
                  <a:pt x="21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7" name="Google Shape;4967;p114"/>
          <p:cNvSpPr/>
          <p:nvPr/>
        </p:nvSpPr>
        <p:spPr>
          <a:xfrm>
            <a:off x="3927070" y="3662240"/>
            <a:ext cx="91933" cy="14722"/>
          </a:xfrm>
          <a:custGeom>
            <a:avLst/>
            <a:gdLst/>
            <a:ahLst/>
            <a:cxnLst/>
            <a:rect l="l" t="t" r="r" b="b"/>
            <a:pathLst>
              <a:path w="5439" h="871" extrusionOk="0">
                <a:moveTo>
                  <a:pt x="435" y="0"/>
                </a:moveTo>
                <a:cubicBezTo>
                  <a:pt x="195" y="0"/>
                  <a:pt x="0" y="195"/>
                  <a:pt x="0" y="435"/>
                </a:cubicBezTo>
                <a:cubicBezTo>
                  <a:pt x="0" y="676"/>
                  <a:pt x="195" y="871"/>
                  <a:pt x="435" y="871"/>
                </a:cubicBezTo>
                <a:lnTo>
                  <a:pt x="5004" y="871"/>
                </a:lnTo>
                <a:cubicBezTo>
                  <a:pt x="5244" y="871"/>
                  <a:pt x="5439" y="676"/>
                  <a:pt x="5439" y="435"/>
                </a:cubicBezTo>
                <a:cubicBezTo>
                  <a:pt x="5439" y="195"/>
                  <a:pt x="5244" y="0"/>
                  <a:pt x="50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8" name="Google Shape;4968;p114"/>
          <p:cNvSpPr/>
          <p:nvPr/>
        </p:nvSpPr>
        <p:spPr>
          <a:xfrm>
            <a:off x="3927070" y="3632810"/>
            <a:ext cx="91933" cy="14722"/>
          </a:xfrm>
          <a:custGeom>
            <a:avLst/>
            <a:gdLst/>
            <a:ahLst/>
            <a:cxnLst/>
            <a:rect l="l" t="t" r="r" b="b"/>
            <a:pathLst>
              <a:path w="5439" h="871" extrusionOk="0">
                <a:moveTo>
                  <a:pt x="435" y="0"/>
                </a:moveTo>
                <a:cubicBezTo>
                  <a:pt x="195" y="0"/>
                  <a:pt x="0" y="195"/>
                  <a:pt x="0" y="435"/>
                </a:cubicBezTo>
                <a:cubicBezTo>
                  <a:pt x="0" y="676"/>
                  <a:pt x="195" y="871"/>
                  <a:pt x="435" y="871"/>
                </a:cubicBezTo>
                <a:lnTo>
                  <a:pt x="5004" y="871"/>
                </a:lnTo>
                <a:cubicBezTo>
                  <a:pt x="5244" y="871"/>
                  <a:pt x="5439" y="676"/>
                  <a:pt x="5439" y="435"/>
                </a:cubicBezTo>
                <a:cubicBezTo>
                  <a:pt x="5439" y="195"/>
                  <a:pt x="5244" y="0"/>
                  <a:pt x="50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9" name="Google Shape;4969;p114"/>
          <p:cNvSpPr/>
          <p:nvPr/>
        </p:nvSpPr>
        <p:spPr>
          <a:xfrm>
            <a:off x="3928034" y="3414579"/>
            <a:ext cx="16412" cy="14790"/>
          </a:xfrm>
          <a:custGeom>
            <a:avLst/>
            <a:gdLst/>
            <a:ahLst/>
            <a:cxnLst/>
            <a:rect l="l" t="t" r="r" b="b"/>
            <a:pathLst>
              <a:path w="971" h="875" extrusionOk="0">
                <a:moveTo>
                  <a:pt x="540" y="0"/>
                </a:moveTo>
                <a:cubicBezTo>
                  <a:pt x="260" y="0"/>
                  <a:pt x="0" y="285"/>
                  <a:pt x="135" y="605"/>
                </a:cubicBezTo>
                <a:cubicBezTo>
                  <a:pt x="211" y="790"/>
                  <a:pt x="370" y="875"/>
                  <a:pt x="530" y="875"/>
                </a:cubicBezTo>
                <a:cubicBezTo>
                  <a:pt x="750" y="875"/>
                  <a:pt x="970" y="714"/>
                  <a:pt x="970" y="438"/>
                </a:cubicBezTo>
                <a:cubicBezTo>
                  <a:pt x="970" y="323"/>
                  <a:pt x="925" y="211"/>
                  <a:pt x="841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970" name="Google Shape;4970;p114"/>
          <p:cNvGrpSpPr/>
          <p:nvPr/>
        </p:nvGrpSpPr>
        <p:grpSpPr>
          <a:xfrm>
            <a:off x="6400451" y="1343192"/>
            <a:ext cx="376779" cy="376826"/>
            <a:chOff x="3383308" y="2636795"/>
            <a:chExt cx="476633" cy="476753"/>
          </a:xfrm>
        </p:grpSpPr>
        <p:sp>
          <p:nvSpPr>
            <p:cNvPr id="4971" name="Google Shape;4971;p114"/>
            <p:cNvSpPr/>
            <p:nvPr/>
          </p:nvSpPr>
          <p:spPr>
            <a:xfrm>
              <a:off x="3578834" y="2666594"/>
              <a:ext cx="85581" cy="18633"/>
            </a:xfrm>
            <a:custGeom>
              <a:avLst/>
              <a:gdLst/>
              <a:ahLst/>
              <a:cxnLst/>
              <a:rect l="l" t="t" r="r" b="b"/>
              <a:pathLst>
                <a:path w="4001" h="871" extrusionOk="0">
                  <a:moveTo>
                    <a:pt x="435" y="0"/>
                  </a:moveTo>
                  <a:cubicBezTo>
                    <a:pt x="192" y="0"/>
                    <a:pt x="0" y="195"/>
                    <a:pt x="0" y="435"/>
                  </a:cubicBezTo>
                  <a:cubicBezTo>
                    <a:pt x="0" y="676"/>
                    <a:pt x="192" y="871"/>
                    <a:pt x="435" y="871"/>
                  </a:cubicBezTo>
                  <a:lnTo>
                    <a:pt x="3569" y="871"/>
                  </a:lnTo>
                  <a:cubicBezTo>
                    <a:pt x="3809" y="871"/>
                    <a:pt x="4001" y="676"/>
                    <a:pt x="4001" y="435"/>
                  </a:cubicBezTo>
                  <a:cubicBezTo>
                    <a:pt x="4001" y="195"/>
                    <a:pt x="3809" y="0"/>
                    <a:pt x="3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2" name="Google Shape;4972;p114"/>
            <p:cNvSpPr/>
            <p:nvPr/>
          </p:nvSpPr>
          <p:spPr>
            <a:xfrm>
              <a:off x="3498750" y="2696373"/>
              <a:ext cx="245814" cy="335220"/>
            </a:xfrm>
            <a:custGeom>
              <a:avLst/>
              <a:gdLst/>
              <a:ahLst/>
              <a:cxnLst/>
              <a:rect l="l" t="t" r="r" b="b"/>
              <a:pathLst>
                <a:path w="11492" h="15670" extrusionOk="0">
                  <a:moveTo>
                    <a:pt x="436" y="1"/>
                  </a:moveTo>
                  <a:cubicBezTo>
                    <a:pt x="192" y="1"/>
                    <a:pt x="1" y="196"/>
                    <a:pt x="1" y="436"/>
                  </a:cubicBezTo>
                  <a:lnTo>
                    <a:pt x="1" y="15235"/>
                  </a:lnTo>
                  <a:cubicBezTo>
                    <a:pt x="1" y="15475"/>
                    <a:pt x="192" y="15670"/>
                    <a:pt x="436" y="15670"/>
                  </a:cubicBezTo>
                  <a:lnTo>
                    <a:pt x="11056" y="15670"/>
                  </a:lnTo>
                  <a:cubicBezTo>
                    <a:pt x="11297" y="15670"/>
                    <a:pt x="11492" y="15475"/>
                    <a:pt x="11492" y="15235"/>
                  </a:cubicBezTo>
                  <a:lnTo>
                    <a:pt x="11492" y="436"/>
                  </a:lnTo>
                  <a:cubicBezTo>
                    <a:pt x="11492" y="196"/>
                    <a:pt x="11297" y="1"/>
                    <a:pt x="11056" y="1"/>
                  </a:cubicBezTo>
                  <a:lnTo>
                    <a:pt x="7964" y="1"/>
                  </a:lnTo>
                  <a:cubicBezTo>
                    <a:pt x="7724" y="1"/>
                    <a:pt x="7529" y="196"/>
                    <a:pt x="7529" y="436"/>
                  </a:cubicBezTo>
                  <a:cubicBezTo>
                    <a:pt x="7529" y="676"/>
                    <a:pt x="7724" y="871"/>
                    <a:pt x="7964" y="871"/>
                  </a:cubicBezTo>
                  <a:lnTo>
                    <a:pt x="10621" y="871"/>
                  </a:lnTo>
                  <a:lnTo>
                    <a:pt x="10621" y="14799"/>
                  </a:lnTo>
                  <a:lnTo>
                    <a:pt x="871" y="14799"/>
                  </a:lnTo>
                  <a:lnTo>
                    <a:pt x="871" y="13581"/>
                  </a:lnTo>
                  <a:lnTo>
                    <a:pt x="4653" y="13581"/>
                  </a:lnTo>
                  <a:cubicBezTo>
                    <a:pt x="4893" y="13581"/>
                    <a:pt x="5088" y="13386"/>
                    <a:pt x="5088" y="13146"/>
                  </a:cubicBezTo>
                  <a:cubicBezTo>
                    <a:pt x="5088" y="12905"/>
                    <a:pt x="4893" y="12710"/>
                    <a:pt x="4653" y="12710"/>
                  </a:cubicBezTo>
                  <a:lnTo>
                    <a:pt x="871" y="12710"/>
                  </a:lnTo>
                  <a:lnTo>
                    <a:pt x="871" y="871"/>
                  </a:lnTo>
                  <a:lnTo>
                    <a:pt x="3438" y="871"/>
                  </a:lnTo>
                  <a:cubicBezTo>
                    <a:pt x="3678" y="871"/>
                    <a:pt x="3873" y="676"/>
                    <a:pt x="3873" y="436"/>
                  </a:cubicBezTo>
                  <a:cubicBezTo>
                    <a:pt x="3873" y="196"/>
                    <a:pt x="3678" y="1"/>
                    <a:pt x="3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3" name="Google Shape;4973;p114"/>
            <p:cNvSpPr/>
            <p:nvPr/>
          </p:nvSpPr>
          <p:spPr>
            <a:xfrm>
              <a:off x="3610256" y="2696266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10" y="791"/>
                    <a:pt x="371" y="875"/>
                    <a:pt x="532" y="875"/>
                  </a:cubicBezTo>
                  <a:cubicBezTo>
                    <a:pt x="752" y="875"/>
                    <a:pt x="972" y="715"/>
                    <a:pt x="972" y="441"/>
                  </a:cubicBezTo>
                  <a:cubicBezTo>
                    <a:pt x="972" y="323"/>
                    <a:pt x="927" y="215"/>
                    <a:pt x="843" y="131"/>
                  </a:cubicBezTo>
                  <a:cubicBezTo>
                    <a:pt x="752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4" name="Google Shape;4974;p114"/>
            <p:cNvSpPr/>
            <p:nvPr/>
          </p:nvSpPr>
          <p:spPr>
            <a:xfrm>
              <a:off x="3538300" y="2832943"/>
              <a:ext cx="53496" cy="84479"/>
            </a:xfrm>
            <a:custGeom>
              <a:avLst/>
              <a:gdLst/>
              <a:ahLst/>
              <a:cxnLst/>
              <a:rect l="l" t="t" r="r" b="b"/>
              <a:pathLst>
                <a:path w="2501" h="3949" extrusionOk="0">
                  <a:moveTo>
                    <a:pt x="2015" y="0"/>
                  </a:moveTo>
                  <a:cubicBezTo>
                    <a:pt x="1904" y="0"/>
                    <a:pt x="1792" y="43"/>
                    <a:pt x="1707" y="128"/>
                  </a:cubicBezTo>
                  <a:lnTo>
                    <a:pt x="171" y="1664"/>
                  </a:lnTo>
                  <a:cubicBezTo>
                    <a:pt x="1" y="1834"/>
                    <a:pt x="1" y="2110"/>
                    <a:pt x="171" y="2280"/>
                  </a:cubicBezTo>
                  <a:lnTo>
                    <a:pt x="1707" y="3816"/>
                  </a:lnTo>
                  <a:cubicBezTo>
                    <a:pt x="1792" y="3904"/>
                    <a:pt x="1906" y="3949"/>
                    <a:pt x="2021" y="3949"/>
                  </a:cubicBezTo>
                  <a:cubicBezTo>
                    <a:pt x="2132" y="3949"/>
                    <a:pt x="2243" y="3907"/>
                    <a:pt x="2327" y="3823"/>
                  </a:cubicBezTo>
                  <a:cubicBezTo>
                    <a:pt x="2501" y="3649"/>
                    <a:pt x="2497" y="3370"/>
                    <a:pt x="2323" y="3199"/>
                  </a:cubicBezTo>
                  <a:lnTo>
                    <a:pt x="1094" y="1974"/>
                  </a:lnTo>
                  <a:lnTo>
                    <a:pt x="2323" y="745"/>
                  </a:lnTo>
                  <a:cubicBezTo>
                    <a:pt x="2494" y="574"/>
                    <a:pt x="2494" y="299"/>
                    <a:pt x="2323" y="128"/>
                  </a:cubicBezTo>
                  <a:cubicBezTo>
                    <a:pt x="2238" y="43"/>
                    <a:pt x="2127" y="0"/>
                    <a:pt x="2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5" name="Google Shape;4975;p114"/>
            <p:cNvSpPr/>
            <p:nvPr/>
          </p:nvSpPr>
          <p:spPr>
            <a:xfrm>
              <a:off x="3651453" y="2832836"/>
              <a:ext cx="53496" cy="84650"/>
            </a:xfrm>
            <a:custGeom>
              <a:avLst/>
              <a:gdLst/>
              <a:ahLst/>
              <a:cxnLst/>
              <a:rect l="l" t="t" r="r" b="b"/>
              <a:pathLst>
                <a:path w="2501" h="3957" extrusionOk="0">
                  <a:moveTo>
                    <a:pt x="481" y="1"/>
                  </a:moveTo>
                  <a:cubicBezTo>
                    <a:pt x="369" y="1"/>
                    <a:pt x="259" y="44"/>
                    <a:pt x="174" y="130"/>
                  </a:cubicBezTo>
                  <a:cubicBezTo>
                    <a:pt x="0" y="300"/>
                    <a:pt x="4" y="579"/>
                    <a:pt x="178" y="750"/>
                  </a:cubicBezTo>
                  <a:lnTo>
                    <a:pt x="1407" y="1979"/>
                  </a:lnTo>
                  <a:lnTo>
                    <a:pt x="178" y="3208"/>
                  </a:lnTo>
                  <a:cubicBezTo>
                    <a:pt x="4" y="3379"/>
                    <a:pt x="0" y="3657"/>
                    <a:pt x="174" y="3828"/>
                  </a:cubicBezTo>
                  <a:cubicBezTo>
                    <a:pt x="259" y="3914"/>
                    <a:pt x="369" y="3957"/>
                    <a:pt x="481" y="3957"/>
                  </a:cubicBezTo>
                  <a:cubicBezTo>
                    <a:pt x="594" y="3957"/>
                    <a:pt x="708" y="3912"/>
                    <a:pt x="794" y="3824"/>
                  </a:cubicBezTo>
                  <a:lnTo>
                    <a:pt x="2330" y="2289"/>
                  </a:lnTo>
                  <a:cubicBezTo>
                    <a:pt x="2500" y="2118"/>
                    <a:pt x="2500" y="1839"/>
                    <a:pt x="2330" y="1669"/>
                  </a:cubicBezTo>
                  <a:lnTo>
                    <a:pt x="794" y="133"/>
                  </a:lnTo>
                  <a:cubicBezTo>
                    <a:pt x="708" y="45"/>
                    <a:pt x="594" y="1"/>
                    <a:pt x="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6" name="Google Shape;4976;p114"/>
            <p:cNvSpPr/>
            <p:nvPr/>
          </p:nvSpPr>
          <p:spPr>
            <a:xfrm>
              <a:off x="3599603" y="2822546"/>
              <a:ext cx="44192" cy="105166"/>
            </a:xfrm>
            <a:custGeom>
              <a:avLst/>
              <a:gdLst/>
              <a:ahLst/>
              <a:cxnLst/>
              <a:rect l="l" t="t" r="r" b="b"/>
              <a:pathLst>
                <a:path w="2066" h="4916" extrusionOk="0">
                  <a:moveTo>
                    <a:pt x="1582" y="0"/>
                  </a:moveTo>
                  <a:cubicBezTo>
                    <a:pt x="1392" y="0"/>
                    <a:pt x="1216" y="126"/>
                    <a:pt x="1164" y="318"/>
                  </a:cubicBezTo>
                  <a:lnTo>
                    <a:pt x="63" y="4368"/>
                  </a:lnTo>
                  <a:cubicBezTo>
                    <a:pt x="1" y="4598"/>
                    <a:pt x="136" y="4838"/>
                    <a:pt x="370" y="4901"/>
                  </a:cubicBezTo>
                  <a:cubicBezTo>
                    <a:pt x="401" y="4909"/>
                    <a:pt x="433" y="4915"/>
                    <a:pt x="464" y="4915"/>
                  </a:cubicBezTo>
                  <a:cubicBezTo>
                    <a:pt x="471" y="4915"/>
                    <a:pt x="478" y="4915"/>
                    <a:pt x="485" y="4915"/>
                  </a:cubicBezTo>
                  <a:cubicBezTo>
                    <a:pt x="680" y="4915"/>
                    <a:pt x="850" y="4786"/>
                    <a:pt x="902" y="4594"/>
                  </a:cubicBezTo>
                  <a:lnTo>
                    <a:pt x="2003" y="548"/>
                  </a:lnTo>
                  <a:cubicBezTo>
                    <a:pt x="2065" y="315"/>
                    <a:pt x="1930" y="78"/>
                    <a:pt x="1696" y="15"/>
                  </a:cubicBezTo>
                  <a:cubicBezTo>
                    <a:pt x="1658" y="5"/>
                    <a:pt x="1620" y="0"/>
                    <a:pt x="1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7" name="Google Shape;4977;p114"/>
            <p:cNvSpPr/>
            <p:nvPr/>
          </p:nvSpPr>
          <p:spPr>
            <a:xfrm>
              <a:off x="3589251" y="3039038"/>
              <a:ext cx="56619" cy="48454"/>
            </a:xfrm>
            <a:custGeom>
              <a:avLst/>
              <a:gdLst/>
              <a:ahLst/>
              <a:cxnLst/>
              <a:rect l="l" t="t" r="r" b="b"/>
              <a:pathLst>
                <a:path w="2647" h="2265" extrusionOk="0">
                  <a:moveTo>
                    <a:pt x="1512" y="871"/>
                  </a:moveTo>
                  <a:cubicBezTo>
                    <a:pt x="1647" y="871"/>
                    <a:pt x="1776" y="974"/>
                    <a:pt x="1776" y="1132"/>
                  </a:cubicBezTo>
                  <a:cubicBezTo>
                    <a:pt x="1776" y="1275"/>
                    <a:pt x="1658" y="1393"/>
                    <a:pt x="1515" y="1393"/>
                  </a:cubicBezTo>
                  <a:cubicBezTo>
                    <a:pt x="1282" y="1393"/>
                    <a:pt x="1164" y="1111"/>
                    <a:pt x="1327" y="947"/>
                  </a:cubicBezTo>
                  <a:cubicBezTo>
                    <a:pt x="1381" y="894"/>
                    <a:pt x="1448" y="871"/>
                    <a:pt x="1512" y="871"/>
                  </a:cubicBezTo>
                  <a:close/>
                  <a:moveTo>
                    <a:pt x="1515" y="0"/>
                  </a:moveTo>
                  <a:cubicBezTo>
                    <a:pt x="505" y="0"/>
                    <a:pt x="1" y="1219"/>
                    <a:pt x="714" y="1933"/>
                  </a:cubicBezTo>
                  <a:cubicBezTo>
                    <a:pt x="944" y="2162"/>
                    <a:pt x="1226" y="2265"/>
                    <a:pt x="1504" y="2265"/>
                  </a:cubicBezTo>
                  <a:cubicBezTo>
                    <a:pt x="2087" y="2265"/>
                    <a:pt x="2647" y="1813"/>
                    <a:pt x="2647" y="1132"/>
                  </a:cubicBezTo>
                  <a:cubicBezTo>
                    <a:pt x="2647" y="505"/>
                    <a:pt x="2138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8" name="Google Shape;4978;p114"/>
            <p:cNvSpPr/>
            <p:nvPr/>
          </p:nvSpPr>
          <p:spPr>
            <a:xfrm>
              <a:off x="3383308" y="2636795"/>
              <a:ext cx="476633" cy="476753"/>
            </a:xfrm>
            <a:custGeom>
              <a:avLst/>
              <a:gdLst/>
              <a:ahLst/>
              <a:cxnLst/>
              <a:rect l="l" t="t" r="r" b="b"/>
              <a:pathLst>
                <a:path w="22283" h="22286" extrusionOk="0">
                  <a:moveTo>
                    <a:pt x="17063" y="871"/>
                  </a:moveTo>
                  <a:cubicBezTo>
                    <a:pt x="17494" y="871"/>
                    <a:pt x="17846" y="1219"/>
                    <a:pt x="17846" y="1654"/>
                  </a:cubicBezTo>
                  <a:lnTo>
                    <a:pt x="17846" y="20631"/>
                  </a:lnTo>
                  <a:cubicBezTo>
                    <a:pt x="17846" y="21063"/>
                    <a:pt x="17494" y="21415"/>
                    <a:pt x="17063" y="21415"/>
                  </a:cubicBezTo>
                  <a:lnTo>
                    <a:pt x="5224" y="21415"/>
                  </a:lnTo>
                  <a:cubicBezTo>
                    <a:pt x="4788" y="21415"/>
                    <a:pt x="4440" y="21063"/>
                    <a:pt x="4440" y="20631"/>
                  </a:cubicBezTo>
                  <a:lnTo>
                    <a:pt x="4440" y="1654"/>
                  </a:lnTo>
                  <a:cubicBezTo>
                    <a:pt x="4440" y="1219"/>
                    <a:pt x="4788" y="871"/>
                    <a:pt x="5224" y="871"/>
                  </a:cubicBezTo>
                  <a:close/>
                  <a:moveTo>
                    <a:pt x="5224" y="0"/>
                  </a:moveTo>
                  <a:cubicBezTo>
                    <a:pt x="4308" y="0"/>
                    <a:pt x="3570" y="738"/>
                    <a:pt x="3570" y="1654"/>
                  </a:cubicBezTo>
                  <a:lnTo>
                    <a:pt x="3570" y="20631"/>
                  </a:lnTo>
                  <a:cubicBezTo>
                    <a:pt x="3566" y="20903"/>
                    <a:pt x="3636" y="21174"/>
                    <a:pt x="3765" y="21415"/>
                  </a:cubicBezTo>
                  <a:lnTo>
                    <a:pt x="436" y="21415"/>
                  </a:lnTo>
                  <a:cubicBezTo>
                    <a:pt x="192" y="21415"/>
                    <a:pt x="1" y="21610"/>
                    <a:pt x="1" y="21850"/>
                  </a:cubicBezTo>
                  <a:cubicBezTo>
                    <a:pt x="1" y="22090"/>
                    <a:pt x="192" y="22285"/>
                    <a:pt x="436" y="22285"/>
                  </a:cubicBezTo>
                  <a:lnTo>
                    <a:pt x="21850" y="22285"/>
                  </a:lnTo>
                  <a:cubicBezTo>
                    <a:pt x="22091" y="22285"/>
                    <a:pt x="22282" y="22090"/>
                    <a:pt x="22282" y="21850"/>
                  </a:cubicBezTo>
                  <a:cubicBezTo>
                    <a:pt x="22282" y="21610"/>
                    <a:pt x="22091" y="21415"/>
                    <a:pt x="21850" y="21415"/>
                  </a:cubicBezTo>
                  <a:lnTo>
                    <a:pt x="18518" y="21415"/>
                  </a:lnTo>
                  <a:cubicBezTo>
                    <a:pt x="18647" y="21174"/>
                    <a:pt x="18717" y="20903"/>
                    <a:pt x="18717" y="20631"/>
                  </a:cubicBezTo>
                  <a:lnTo>
                    <a:pt x="18717" y="1654"/>
                  </a:lnTo>
                  <a:cubicBezTo>
                    <a:pt x="18717" y="738"/>
                    <a:pt x="17975" y="0"/>
                    <a:pt x="17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9" name="Google Shape;4979;p114"/>
            <p:cNvSpPr/>
            <p:nvPr/>
          </p:nvSpPr>
          <p:spPr>
            <a:xfrm>
              <a:off x="3630598" y="2968207"/>
              <a:ext cx="20791" cy="18718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8" y="1"/>
                  </a:moveTo>
                  <a:cubicBezTo>
                    <a:pt x="258" y="1"/>
                    <a:pt x="1" y="284"/>
                    <a:pt x="132" y="606"/>
                  </a:cubicBezTo>
                  <a:cubicBezTo>
                    <a:pt x="210" y="790"/>
                    <a:pt x="371" y="874"/>
                    <a:pt x="531" y="874"/>
                  </a:cubicBezTo>
                  <a:cubicBezTo>
                    <a:pt x="752" y="874"/>
                    <a:pt x="972" y="715"/>
                    <a:pt x="972" y="439"/>
                  </a:cubicBezTo>
                  <a:cubicBezTo>
                    <a:pt x="972" y="324"/>
                    <a:pt x="926" y="212"/>
                    <a:pt x="843" y="132"/>
                  </a:cubicBezTo>
                  <a:cubicBezTo>
                    <a:pt x="751" y="40"/>
                    <a:pt x="643" y="1"/>
                    <a:pt x="5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83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1"/>
          <a:srcRect t="12356" b="60597"/>
          <a:stretch>
            <a:fillRect/>
          </a:stretch>
        </p:blipFill>
        <p:spPr>
          <a:xfrm>
            <a:off x="8650" y="4001975"/>
            <a:ext cx="9144000" cy="13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5" name="Google Shape;4985;p115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</a:t>
            </a:r>
            <a:endParaRPr lang="en-GB"/>
          </a:p>
        </p:txBody>
      </p:sp>
      <p:sp>
        <p:nvSpPr>
          <p:cNvPr id="4986" name="Google Shape;4986;p115"/>
          <p:cNvSpPr txBox="1"/>
          <p:nvPr>
            <p:ph type="subTitle" idx="1"/>
          </p:nvPr>
        </p:nvSpPr>
        <p:spPr>
          <a:xfrm>
            <a:off x="861060" y="1419225"/>
            <a:ext cx="2142490" cy="3606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Chat Service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4987" name="Google Shape;4987;p115"/>
          <p:cNvSpPr txBox="1"/>
          <p:nvPr>
            <p:ph type="subTitle" idx="2"/>
          </p:nvPr>
        </p:nvSpPr>
        <p:spPr>
          <a:xfrm>
            <a:off x="178435" y="1701165"/>
            <a:ext cx="3219450" cy="693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scalable service for handling user messages and AI interactions, with efficient data management.</a:t>
            </a:r>
            <a:endParaRPr lang="en-GB"/>
          </a:p>
        </p:txBody>
      </p:sp>
      <p:sp>
        <p:nvSpPr>
          <p:cNvPr id="4988" name="Google Shape;4988;p115"/>
          <p:cNvSpPr txBox="1"/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Integrate AI Models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4989" name="Google Shape;4989;p115"/>
          <p:cNvSpPr txBox="1"/>
          <p:nvPr>
            <p:ph type="subTitle" idx="4"/>
          </p:nvPr>
        </p:nvSpPr>
        <p:spPr>
          <a:xfrm>
            <a:off x="3278505" y="1701165"/>
            <a:ext cx="2482850" cy="693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Connect with OllamaSharp API for AI responses, including model selection and management</a:t>
            </a:r>
            <a:endParaRPr lang="en-GB"/>
          </a:p>
        </p:txBody>
      </p:sp>
      <p:sp>
        <p:nvSpPr>
          <p:cNvPr id="4990" name="Google Shape;4990;p115"/>
          <p:cNvSpPr txBox="1"/>
          <p:nvPr>
            <p:ph type="subTitle" idx="5"/>
          </p:nvPr>
        </p:nvSpPr>
        <p:spPr>
          <a:xfrm>
            <a:off x="6059170" y="1270635"/>
            <a:ext cx="2187575" cy="2876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Manage Data Effectively</a:t>
            </a:r>
            <a:endParaRPr lang="en-GB"/>
          </a:p>
        </p:txBody>
      </p:sp>
      <p:sp>
        <p:nvSpPr>
          <p:cNvPr id="4991" name="Google Shape;4991;p115"/>
          <p:cNvSpPr txBox="1"/>
          <p:nvPr>
            <p:ph type="subTitle" idx="6"/>
          </p:nvPr>
        </p:nvSpPr>
        <p:spPr>
          <a:xfrm>
            <a:off x="5883910" y="1701165"/>
            <a:ext cx="2981960" cy="5727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CRUD operations for chat sessions and messages using an in-memory database for testing</a:t>
            </a:r>
            <a:endParaRPr lang="en-GB"/>
          </a:p>
        </p:txBody>
      </p:sp>
      <p:sp>
        <p:nvSpPr>
          <p:cNvPr id="4992" name="Google Shape;4992;p115"/>
          <p:cNvSpPr txBox="1"/>
          <p:nvPr>
            <p:ph type="subTitle" idx="7"/>
          </p:nvPr>
        </p:nvSpPr>
        <p:spPr>
          <a:xfrm>
            <a:off x="441325" y="2684780"/>
            <a:ext cx="2887345" cy="2832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Error Handling</a:t>
            </a:r>
            <a:endParaRPr lang="en-GB"/>
          </a:p>
        </p:txBody>
      </p:sp>
      <p:sp>
        <p:nvSpPr>
          <p:cNvPr id="4993" name="Google Shape;4993;p115"/>
          <p:cNvSpPr txBox="1"/>
          <p:nvPr>
            <p:ph type="subTitle" idx="8"/>
          </p:nvPr>
        </p:nvSpPr>
        <p:spPr>
          <a:xfrm>
            <a:off x="640080" y="2947670"/>
            <a:ext cx="2487295" cy="7372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robust error handling and logging to track and manage issues.</a:t>
            </a:r>
            <a:endParaRPr lang="en-GB"/>
          </a:p>
        </p:txBody>
      </p:sp>
      <p:sp>
        <p:nvSpPr>
          <p:cNvPr id="4994" name="Google Shape;4994;p115"/>
          <p:cNvSpPr txBox="1"/>
          <p:nvPr>
            <p:ph type="subTitle" idx="9"/>
          </p:nvPr>
        </p:nvSpPr>
        <p:spPr>
          <a:xfrm>
            <a:off x="3201035" y="2675890"/>
            <a:ext cx="2824480" cy="608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User-Friendly Interface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4995" name="Google Shape;4995;p115"/>
          <p:cNvSpPr txBox="1"/>
          <p:nvPr>
            <p:ph type="subTitle" idx="13"/>
          </p:nvPr>
        </p:nvSpPr>
        <p:spPr>
          <a:xfrm>
            <a:off x="3075305" y="2949575"/>
            <a:ext cx="2830195" cy="8502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intuitive UI for users to start sessions, send messages, and view interactions.</a:t>
            </a:r>
            <a:endParaRPr lang="en-GB"/>
          </a:p>
        </p:txBody>
      </p:sp>
      <p:sp>
        <p:nvSpPr>
          <p:cNvPr id="4996" name="Google Shape;4996;p115"/>
          <p:cNvSpPr txBox="1"/>
          <p:nvPr>
            <p:ph type="subTitle" idx="14"/>
          </p:nvPr>
        </p:nvSpPr>
        <p:spPr>
          <a:xfrm>
            <a:off x="6009640" y="2684780"/>
            <a:ext cx="2665095" cy="2832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Procedures</a:t>
            </a:r>
            <a:endParaRPr lang="en-GB"/>
          </a:p>
        </p:txBody>
      </p:sp>
      <p:sp>
        <p:nvSpPr>
          <p:cNvPr id="4997" name="Google Shape;4997;p115"/>
          <p:cNvSpPr txBox="1"/>
          <p:nvPr>
            <p:ph type="subTitle" idx="15"/>
          </p:nvPr>
        </p:nvSpPr>
        <p:spPr>
          <a:xfrm>
            <a:off x="5934075" y="3129915"/>
            <a:ext cx="2954655" cy="636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comprehensive tests to validate functionality, integration, and performance.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grpSp>
        <p:nvGrpSpPr>
          <p:cNvPr id="4998" name="Google Shape;4998;p115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13" name="Shape 5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5" name="Google Shape;5215;p119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 lang="en-GB"/>
          </a:p>
        </p:txBody>
      </p:sp>
      <p:sp>
        <p:nvSpPr>
          <p:cNvPr id="5216" name="Google Shape;5216;p119"/>
          <p:cNvSpPr txBox="1"/>
          <p:nvPr>
            <p:ph type="subTitle" idx="3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Summary</a:t>
            </a:r>
            <a:endParaRPr lang="en-GB"/>
          </a:p>
        </p:txBody>
      </p:sp>
      <p:sp>
        <p:nvSpPr>
          <p:cNvPr id="5217" name="Google Shape;5217;p119"/>
          <p:cNvSpPr txBox="1"/>
          <p:nvPr>
            <p:ph type="subTitle" idx="4"/>
          </p:nvPr>
        </p:nvSpPr>
        <p:spPr>
          <a:xfrm>
            <a:off x="6374130" y="695960"/>
            <a:ext cx="2562860" cy="29648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Acquired foundational skills in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C#, OOP, Database Design, LINQ, Entity Framework, and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MVC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Practical experience through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daily tasks and a final project</a:t>
            </a:r>
            <a:endParaRPr lang="en-GB"/>
          </a:p>
        </p:txBody>
      </p:sp>
      <p:sp>
        <p:nvSpPr>
          <p:cNvPr id="5218" name="Google Shape;5218;p119"/>
          <p:cNvSpPr txBox="1"/>
          <p:nvPr>
            <p:ph type="subTitle" idx="1"/>
          </p:nvPr>
        </p:nvSpPr>
        <p:spPr>
          <a:xfrm>
            <a:off x="3292218" y="264451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Reflection</a:t>
            </a:r>
            <a:endParaRPr lang="en-GB"/>
          </a:p>
        </p:txBody>
      </p:sp>
      <p:sp>
        <p:nvSpPr>
          <p:cNvPr id="5219" name="Google Shape;5219;p119"/>
          <p:cNvSpPr txBox="1"/>
          <p:nvPr>
            <p:ph type="subTitle" idx="2"/>
          </p:nvPr>
        </p:nvSpPr>
        <p:spPr>
          <a:xfrm>
            <a:off x="3260583" y="2884321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Gained confidence in building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web applications and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managing databases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• Expanded understanding of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software development in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.NET ecosystem</a:t>
            </a:r>
            <a:endParaRPr lang="en-GB"/>
          </a:p>
        </p:txBody>
      </p:sp>
      <p:grpSp>
        <p:nvGrpSpPr>
          <p:cNvPr id="5221" name="Google Shape;5221;p119"/>
          <p:cNvGrpSpPr/>
          <p:nvPr/>
        </p:nvGrpSpPr>
        <p:grpSpPr>
          <a:xfrm>
            <a:off x="3189010" y="101275"/>
            <a:ext cx="5855157" cy="4935100"/>
            <a:chOff x="4571486" y="101275"/>
            <a:chExt cx="4473000" cy="4935100"/>
          </a:xfrm>
        </p:grpSpPr>
        <p:cxnSp>
          <p:nvCxnSpPr>
            <p:cNvPr id="5222" name="Google Shape;5222;p119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23" name="Google Shape;5223;p119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24" name="Google Shape;5224;p119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057" name="Google Shape;1057;p91"/>
          <p:cNvCxnSpPr/>
          <p:nvPr/>
        </p:nvCxnSpPr>
        <p:spPr>
          <a:xfrm>
            <a:off x="6228218" y="123010"/>
            <a:ext cx="0" cy="3240405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9"/>
          <p:cNvSpPr txBox="1"/>
          <p:nvPr>
            <p:ph type="title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0</a:t>
            </a:r>
            <a:r>
              <a:rPr lang="en-GB"/>
              <a:t>1</a:t>
            </a:r>
            <a:endParaRPr b="1"/>
          </a:p>
        </p:txBody>
      </p:sp>
      <p:sp>
        <p:nvSpPr>
          <p:cNvPr id="523" name="Google Shape;523;p69"/>
          <p:cNvSpPr txBox="1"/>
          <p:nvPr>
            <p:ph type="title" idx="2"/>
          </p:nvPr>
        </p:nvSpPr>
        <p:spPr>
          <a:xfrm>
            <a:off x="4140200" y="1955165"/>
            <a:ext cx="5241925" cy="1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800"/>
              <a:t>Introduction</a:t>
            </a:r>
            <a:endParaRPr lang="en-GB" sz="8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85" name="Shape 5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6" name="Google Shape;5286;p124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</a:t>
            </a:r>
            <a:endParaRPr lang="en-GB"/>
          </a:p>
        </p:txBody>
      </p:sp>
      <p:grpSp>
        <p:nvGrpSpPr>
          <p:cNvPr id="5287" name="Google Shape;5287;p124"/>
          <p:cNvGrpSpPr/>
          <p:nvPr/>
        </p:nvGrpSpPr>
        <p:grpSpPr>
          <a:xfrm>
            <a:off x="3727791" y="3133171"/>
            <a:ext cx="1692924" cy="355853"/>
            <a:chOff x="3727791" y="3133171"/>
            <a:chExt cx="1692924" cy="355853"/>
          </a:xfrm>
        </p:grpSpPr>
        <p:sp>
          <p:nvSpPr>
            <p:cNvPr id="5288" name="Google Shape;5288;p124"/>
            <p:cNvSpPr/>
            <p:nvPr/>
          </p:nvSpPr>
          <p:spPr>
            <a:xfrm>
              <a:off x="3727791" y="3142968"/>
              <a:ext cx="345674" cy="346056"/>
            </a:xfrm>
            <a:custGeom>
              <a:avLst/>
              <a:gdLst/>
              <a:ahLst/>
              <a:cxnLst/>
              <a:rect l="l" t="t" r="r" b="b"/>
              <a:pathLst>
                <a:path w="10860" h="10872" extrusionOk="0">
                  <a:moveTo>
                    <a:pt x="5430" y="1"/>
                  </a:moveTo>
                  <a:cubicBezTo>
                    <a:pt x="3990" y="1"/>
                    <a:pt x="2608" y="560"/>
                    <a:pt x="1596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561"/>
                    <a:pt x="346" y="7645"/>
                    <a:pt x="1001" y="8573"/>
                  </a:cubicBezTo>
                  <a:cubicBezTo>
                    <a:pt x="1632" y="9466"/>
                    <a:pt x="2513" y="10145"/>
                    <a:pt x="3537" y="10538"/>
                  </a:cubicBezTo>
                  <a:cubicBezTo>
                    <a:pt x="3559" y="10544"/>
                    <a:pt x="3579" y="10547"/>
                    <a:pt x="3599" y="10547"/>
                  </a:cubicBezTo>
                  <a:cubicBezTo>
                    <a:pt x="3656" y="10547"/>
                    <a:pt x="3704" y="10522"/>
                    <a:pt x="3740" y="10478"/>
                  </a:cubicBezTo>
                  <a:cubicBezTo>
                    <a:pt x="3763" y="10443"/>
                    <a:pt x="3763" y="10395"/>
                    <a:pt x="3763" y="10371"/>
                  </a:cubicBezTo>
                  <a:lnTo>
                    <a:pt x="3763" y="7275"/>
                  </a:lnTo>
                  <a:cubicBezTo>
                    <a:pt x="3763" y="7180"/>
                    <a:pt x="3692" y="7097"/>
                    <a:pt x="3585" y="7097"/>
                  </a:cubicBezTo>
                  <a:lnTo>
                    <a:pt x="2156" y="7097"/>
                  </a:lnTo>
                  <a:lnTo>
                    <a:pt x="2156" y="5835"/>
                  </a:lnTo>
                  <a:lnTo>
                    <a:pt x="3585" y="5835"/>
                  </a:lnTo>
                  <a:cubicBezTo>
                    <a:pt x="3680" y="5835"/>
                    <a:pt x="3763" y="5751"/>
                    <a:pt x="3763" y="5656"/>
                  </a:cubicBezTo>
                  <a:lnTo>
                    <a:pt x="3763" y="5430"/>
                  </a:lnTo>
                  <a:cubicBezTo>
                    <a:pt x="3763" y="3942"/>
                    <a:pt x="5180" y="2632"/>
                    <a:pt x="6799" y="2632"/>
                  </a:cubicBezTo>
                  <a:lnTo>
                    <a:pt x="7550" y="2632"/>
                  </a:lnTo>
                  <a:lnTo>
                    <a:pt x="7550" y="3894"/>
                  </a:lnTo>
                  <a:lnTo>
                    <a:pt x="6799" y="3894"/>
                  </a:lnTo>
                  <a:cubicBezTo>
                    <a:pt x="6311" y="3894"/>
                    <a:pt x="5883" y="4025"/>
                    <a:pt x="5561" y="4287"/>
                  </a:cubicBezTo>
                  <a:cubicBezTo>
                    <a:pt x="5228" y="4561"/>
                    <a:pt x="5025" y="4966"/>
                    <a:pt x="5025" y="5430"/>
                  </a:cubicBezTo>
                  <a:lnTo>
                    <a:pt x="5025" y="5656"/>
                  </a:lnTo>
                  <a:cubicBezTo>
                    <a:pt x="5025" y="5740"/>
                    <a:pt x="5109" y="5835"/>
                    <a:pt x="5204" y="5835"/>
                  </a:cubicBezTo>
                  <a:lnTo>
                    <a:pt x="5883" y="5835"/>
                  </a:lnTo>
                  <a:cubicBezTo>
                    <a:pt x="5966" y="5835"/>
                    <a:pt x="6061" y="5751"/>
                    <a:pt x="6061" y="5656"/>
                  </a:cubicBezTo>
                  <a:cubicBezTo>
                    <a:pt x="6061" y="5561"/>
                    <a:pt x="5978" y="5478"/>
                    <a:pt x="5883" y="5478"/>
                  </a:cubicBezTo>
                  <a:lnTo>
                    <a:pt x="5371" y="5478"/>
                  </a:lnTo>
                  <a:lnTo>
                    <a:pt x="5371" y="5418"/>
                  </a:lnTo>
                  <a:cubicBezTo>
                    <a:pt x="5371" y="4525"/>
                    <a:pt x="6145" y="4204"/>
                    <a:pt x="6799" y="4204"/>
                  </a:cubicBezTo>
                  <a:lnTo>
                    <a:pt x="7704" y="4204"/>
                  </a:lnTo>
                  <a:cubicBezTo>
                    <a:pt x="7800" y="4204"/>
                    <a:pt x="7883" y="4132"/>
                    <a:pt x="7883" y="4025"/>
                  </a:cubicBezTo>
                  <a:lnTo>
                    <a:pt x="7883" y="2418"/>
                  </a:lnTo>
                  <a:cubicBezTo>
                    <a:pt x="7883" y="2334"/>
                    <a:pt x="7811" y="2239"/>
                    <a:pt x="7704" y="2239"/>
                  </a:cubicBezTo>
                  <a:lnTo>
                    <a:pt x="6799" y="2239"/>
                  </a:lnTo>
                  <a:cubicBezTo>
                    <a:pt x="5966" y="2239"/>
                    <a:pt x="5121" y="2572"/>
                    <a:pt x="4466" y="3156"/>
                  </a:cubicBezTo>
                  <a:cubicBezTo>
                    <a:pt x="3799" y="3763"/>
                    <a:pt x="3418" y="4549"/>
                    <a:pt x="3418" y="5382"/>
                  </a:cubicBezTo>
                  <a:lnTo>
                    <a:pt x="3418" y="5442"/>
                  </a:lnTo>
                  <a:lnTo>
                    <a:pt x="1989" y="5442"/>
                  </a:lnTo>
                  <a:cubicBezTo>
                    <a:pt x="1906" y="5442"/>
                    <a:pt x="1811" y="5513"/>
                    <a:pt x="1811" y="5620"/>
                  </a:cubicBezTo>
                  <a:lnTo>
                    <a:pt x="1811" y="7228"/>
                  </a:lnTo>
                  <a:cubicBezTo>
                    <a:pt x="1811" y="7323"/>
                    <a:pt x="1894" y="7406"/>
                    <a:pt x="1989" y="7406"/>
                  </a:cubicBezTo>
                  <a:lnTo>
                    <a:pt x="3418" y="7406"/>
                  </a:lnTo>
                  <a:lnTo>
                    <a:pt x="3418" y="10085"/>
                  </a:lnTo>
                  <a:cubicBezTo>
                    <a:pt x="1561" y="9300"/>
                    <a:pt x="346" y="7442"/>
                    <a:pt x="346" y="5418"/>
                  </a:cubicBezTo>
                  <a:cubicBezTo>
                    <a:pt x="346" y="2596"/>
                    <a:pt x="2620" y="322"/>
                    <a:pt x="5430" y="322"/>
                  </a:cubicBezTo>
                  <a:cubicBezTo>
                    <a:pt x="8228" y="322"/>
                    <a:pt x="10526" y="2620"/>
                    <a:pt x="10526" y="5418"/>
                  </a:cubicBezTo>
                  <a:cubicBezTo>
                    <a:pt x="10526" y="8228"/>
                    <a:pt x="8240" y="10502"/>
                    <a:pt x="5430" y="10502"/>
                  </a:cubicBezTo>
                  <a:lnTo>
                    <a:pt x="5371" y="10502"/>
                  </a:lnTo>
                  <a:lnTo>
                    <a:pt x="5371" y="7418"/>
                  </a:lnTo>
                  <a:lnTo>
                    <a:pt x="7728" y="7418"/>
                  </a:lnTo>
                  <a:cubicBezTo>
                    <a:pt x="7811" y="7418"/>
                    <a:pt x="7907" y="7347"/>
                    <a:pt x="7907" y="7240"/>
                  </a:cubicBezTo>
                  <a:lnTo>
                    <a:pt x="7907" y="5656"/>
                  </a:lnTo>
                  <a:cubicBezTo>
                    <a:pt x="7907" y="5561"/>
                    <a:pt x="7823" y="5478"/>
                    <a:pt x="7728" y="5478"/>
                  </a:cubicBezTo>
                  <a:lnTo>
                    <a:pt x="6728" y="5478"/>
                  </a:lnTo>
                  <a:cubicBezTo>
                    <a:pt x="6633" y="5478"/>
                    <a:pt x="6549" y="5549"/>
                    <a:pt x="6549" y="5656"/>
                  </a:cubicBezTo>
                  <a:cubicBezTo>
                    <a:pt x="6549" y="5740"/>
                    <a:pt x="6621" y="5835"/>
                    <a:pt x="6728" y="5835"/>
                  </a:cubicBezTo>
                  <a:lnTo>
                    <a:pt x="7561" y="5835"/>
                  </a:lnTo>
                  <a:lnTo>
                    <a:pt x="7561" y="7097"/>
                  </a:lnTo>
                  <a:lnTo>
                    <a:pt x="5204" y="7097"/>
                  </a:lnTo>
                  <a:cubicBezTo>
                    <a:pt x="5121" y="7097"/>
                    <a:pt x="5025" y="7168"/>
                    <a:pt x="5025" y="7275"/>
                  </a:cubicBezTo>
                  <a:lnTo>
                    <a:pt x="5025" y="10693"/>
                  </a:lnTo>
                  <a:cubicBezTo>
                    <a:pt x="5025" y="10788"/>
                    <a:pt x="5109" y="10859"/>
                    <a:pt x="5192" y="10871"/>
                  </a:cubicBezTo>
                  <a:lnTo>
                    <a:pt x="5430" y="10871"/>
                  </a:lnTo>
                  <a:cubicBezTo>
                    <a:pt x="6871" y="10871"/>
                    <a:pt x="8240" y="10312"/>
                    <a:pt x="9276" y="9288"/>
                  </a:cubicBezTo>
                  <a:cubicBezTo>
                    <a:pt x="10300" y="8252"/>
                    <a:pt x="10859" y="6883"/>
                    <a:pt x="10859" y="5442"/>
                  </a:cubicBezTo>
                  <a:cubicBezTo>
                    <a:pt x="10859" y="3989"/>
                    <a:pt x="10300" y="2620"/>
                    <a:pt x="9276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289" name="Google Shape;5289;p124"/>
            <p:cNvGrpSpPr/>
            <p:nvPr/>
          </p:nvGrpSpPr>
          <p:grpSpPr>
            <a:xfrm>
              <a:off x="4176512" y="3143156"/>
              <a:ext cx="346056" cy="345674"/>
              <a:chOff x="3303268" y="3817349"/>
              <a:chExt cx="346056" cy="345674"/>
            </a:xfrm>
          </p:grpSpPr>
          <p:sp>
            <p:nvSpPr>
              <p:cNvPr id="5290" name="Google Shape;5290;p124"/>
              <p:cNvSpPr/>
              <p:nvPr/>
            </p:nvSpPr>
            <p:spPr>
              <a:xfrm>
                <a:off x="330326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18" y="334"/>
                    </a:moveTo>
                    <a:cubicBezTo>
                      <a:pt x="8228" y="334"/>
                      <a:pt x="10514" y="2608"/>
                      <a:pt x="10514" y="5430"/>
                    </a:cubicBezTo>
                    <a:cubicBezTo>
                      <a:pt x="10514" y="8240"/>
                      <a:pt x="8228" y="10514"/>
                      <a:pt x="5418" y="10514"/>
                    </a:cubicBezTo>
                    <a:cubicBezTo>
                      <a:pt x="2608" y="10514"/>
                      <a:pt x="334" y="8240"/>
                      <a:pt x="334" y="5430"/>
                    </a:cubicBezTo>
                    <a:cubicBezTo>
                      <a:pt x="334" y="2608"/>
                      <a:pt x="2608" y="334"/>
                      <a:pt x="5418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3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3" y="1"/>
                      <a:pt x="5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1" name="Google Shape;5291;p124"/>
              <p:cNvSpPr/>
              <p:nvPr/>
            </p:nvSpPr>
            <p:spPr>
              <a:xfrm>
                <a:off x="3368074" y="3882537"/>
                <a:ext cx="215298" cy="215298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6764" extrusionOk="0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2" name="Google Shape;5292;p124"/>
              <p:cNvSpPr/>
              <p:nvPr/>
            </p:nvSpPr>
            <p:spPr>
              <a:xfrm>
                <a:off x="3418143" y="3933656"/>
                <a:ext cx="114811" cy="112742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3542" extrusionOk="0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3" name="Google Shape;5293;p124"/>
              <p:cNvSpPr/>
              <p:nvPr/>
            </p:nvSpPr>
            <p:spPr>
              <a:xfrm>
                <a:off x="3519298" y="3910197"/>
                <a:ext cx="29570" cy="2922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8" extrusionOk="0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5294" name="Google Shape;5294;p124"/>
            <p:cNvGrpSpPr/>
            <p:nvPr/>
          </p:nvGrpSpPr>
          <p:grpSpPr>
            <a:xfrm>
              <a:off x="4625602" y="3143156"/>
              <a:ext cx="346056" cy="345674"/>
              <a:chOff x="3752358" y="3817349"/>
              <a:chExt cx="346056" cy="345674"/>
            </a:xfrm>
          </p:grpSpPr>
          <p:sp>
            <p:nvSpPr>
              <p:cNvPr id="5295" name="Google Shape;5295;p124"/>
              <p:cNvSpPr/>
              <p:nvPr/>
            </p:nvSpPr>
            <p:spPr>
              <a:xfrm>
                <a:off x="375235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6" name="Google Shape;5296;p124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7" name="Google Shape;5297;p124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8" name="Google Shape;5298;p124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5299" name="Google Shape;5299;p124"/>
            <p:cNvGrpSpPr/>
            <p:nvPr/>
          </p:nvGrpSpPr>
          <p:grpSpPr>
            <a:xfrm>
              <a:off x="5074691" y="3133171"/>
              <a:ext cx="346024" cy="345674"/>
              <a:chOff x="4201447" y="3817349"/>
              <a:chExt cx="346024" cy="345674"/>
            </a:xfrm>
          </p:grpSpPr>
          <p:sp>
            <p:nvSpPr>
              <p:cNvPr id="5300" name="Google Shape;5300;p124"/>
              <p:cNvSpPr/>
              <p:nvPr/>
            </p:nvSpPr>
            <p:spPr>
              <a:xfrm>
                <a:off x="4201447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52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01" name="Google Shape;5301;p124"/>
              <p:cNvSpPr/>
              <p:nvPr/>
            </p:nvSpPr>
            <p:spPr>
              <a:xfrm>
                <a:off x="4271569" y="3904531"/>
                <a:ext cx="227394" cy="185728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5835" extrusionOk="0">
                    <a:moveTo>
                      <a:pt x="4620" y="0"/>
                    </a:moveTo>
                    <a:cubicBezTo>
                      <a:pt x="3727" y="0"/>
                      <a:pt x="2977" y="691"/>
                      <a:pt x="2905" y="1572"/>
                    </a:cubicBezTo>
                    <a:cubicBezTo>
                      <a:pt x="2727" y="1548"/>
                      <a:pt x="2358" y="1441"/>
                      <a:pt x="2262" y="1405"/>
                    </a:cubicBezTo>
                    <a:cubicBezTo>
                      <a:pt x="1643" y="1203"/>
                      <a:pt x="1072" y="810"/>
                      <a:pt x="631" y="322"/>
                    </a:cubicBezTo>
                    <a:cubicBezTo>
                      <a:pt x="596" y="298"/>
                      <a:pt x="572" y="274"/>
                      <a:pt x="524" y="262"/>
                    </a:cubicBezTo>
                    <a:cubicBezTo>
                      <a:pt x="517" y="261"/>
                      <a:pt x="509" y="260"/>
                      <a:pt x="501" y="260"/>
                    </a:cubicBezTo>
                    <a:cubicBezTo>
                      <a:pt x="436" y="260"/>
                      <a:pt x="367" y="304"/>
                      <a:pt x="346" y="357"/>
                    </a:cubicBezTo>
                    <a:cubicBezTo>
                      <a:pt x="238" y="572"/>
                      <a:pt x="179" y="810"/>
                      <a:pt x="179" y="1048"/>
                    </a:cubicBezTo>
                    <a:cubicBezTo>
                      <a:pt x="179" y="1393"/>
                      <a:pt x="286" y="1727"/>
                      <a:pt x="476" y="1977"/>
                    </a:cubicBezTo>
                    <a:cubicBezTo>
                      <a:pt x="466" y="1975"/>
                      <a:pt x="456" y="1974"/>
                      <a:pt x="446" y="1974"/>
                    </a:cubicBezTo>
                    <a:cubicBezTo>
                      <a:pt x="397" y="1974"/>
                      <a:pt x="349" y="1997"/>
                      <a:pt x="310" y="2036"/>
                    </a:cubicBezTo>
                    <a:cubicBezTo>
                      <a:pt x="286" y="2060"/>
                      <a:pt x="286" y="2108"/>
                      <a:pt x="274" y="2143"/>
                    </a:cubicBezTo>
                    <a:lnTo>
                      <a:pt x="274" y="2203"/>
                    </a:lnTo>
                    <a:cubicBezTo>
                      <a:pt x="274" y="2655"/>
                      <a:pt x="476" y="3072"/>
                      <a:pt x="822" y="3358"/>
                    </a:cubicBezTo>
                    <a:cubicBezTo>
                      <a:pt x="786" y="3370"/>
                      <a:pt x="774" y="3405"/>
                      <a:pt x="762" y="3417"/>
                    </a:cubicBezTo>
                    <a:cubicBezTo>
                      <a:pt x="750" y="3465"/>
                      <a:pt x="727" y="3513"/>
                      <a:pt x="750" y="3548"/>
                    </a:cubicBezTo>
                    <a:cubicBezTo>
                      <a:pt x="893" y="4024"/>
                      <a:pt x="1262" y="4405"/>
                      <a:pt x="1727" y="4548"/>
                    </a:cubicBezTo>
                    <a:cubicBezTo>
                      <a:pt x="1310" y="4798"/>
                      <a:pt x="834" y="4941"/>
                      <a:pt x="334" y="4941"/>
                    </a:cubicBezTo>
                    <a:lnTo>
                      <a:pt x="191" y="4941"/>
                    </a:lnTo>
                    <a:cubicBezTo>
                      <a:pt x="107" y="4941"/>
                      <a:pt x="36" y="5001"/>
                      <a:pt x="12" y="5084"/>
                    </a:cubicBezTo>
                    <a:cubicBezTo>
                      <a:pt x="0" y="5156"/>
                      <a:pt x="48" y="5239"/>
                      <a:pt x="107" y="5263"/>
                    </a:cubicBezTo>
                    <a:cubicBezTo>
                      <a:pt x="727" y="5632"/>
                      <a:pt x="1465" y="5834"/>
                      <a:pt x="2191" y="5834"/>
                    </a:cubicBezTo>
                    <a:cubicBezTo>
                      <a:pt x="3072" y="5834"/>
                      <a:pt x="3905" y="5560"/>
                      <a:pt x="4596" y="5060"/>
                    </a:cubicBezTo>
                    <a:cubicBezTo>
                      <a:pt x="4691" y="5001"/>
                      <a:pt x="4691" y="4858"/>
                      <a:pt x="4620" y="4786"/>
                    </a:cubicBezTo>
                    <a:cubicBezTo>
                      <a:pt x="4587" y="4754"/>
                      <a:pt x="4544" y="4735"/>
                      <a:pt x="4499" y="4735"/>
                    </a:cubicBezTo>
                    <a:cubicBezTo>
                      <a:pt x="4463" y="4735"/>
                      <a:pt x="4426" y="4748"/>
                      <a:pt x="4394" y="4775"/>
                    </a:cubicBezTo>
                    <a:cubicBezTo>
                      <a:pt x="3763" y="5215"/>
                      <a:pt x="3013" y="5489"/>
                      <a:pt x="2191" y="5489"/>
                    </a:cubicBezTo>
                    <a:cubicBezTo>
                      <a:pt x="1727" y="5489"/>
                      <a:pt x="1262" y="5394"/>
                      <a:pt x="846" y="5239"/>
                    </a:cubicBezTo>
                    <a:cubicBezTo>
                      <a:pt x="1369" y="5144"/>
                      <a:pt x="1846" y="4917"/>
                      <a:pt x="2262" y="4584"/>
                    </a:cubicBezTo>
                    <a:cubicBezTo>
                      <a:pt x="2310" y="4536"/>
                      <a:pt x="2334" y="4477"/>
                      <a:pt x="2322" y="4417"/>
                    </a:cubicBezTo>
                    <a:cubicBezTo>
                      <a:pt x="2310" y="4346"/>
                      <a:pt x="2239" y="4286"/>
                      <a:pt x="2155" y="4286"/>
                    </a:cubicBezTo>
                    <a:cubicBezTo>
                      <a:pt x="1739" y="4263"/>
                      <a:pt x="1369" y="4048"/>
                      <a:pt x="1167" y="3691"/>
                    </a:cubicBezTo>
                    <a:cubicBezTo>
                      <a:pt x="1250" y="3691"/>
                      <a:pt x="1358" y="3667"/>
                      <a:pt x="1441" y="3643"/>
                    </a:cubicBezTo>
                    <a:cubicBezTo>
                      <a:pt x="1524" y="3632"/>
                      <a:pt x="1584" y="3572"/>
                      <a:pt x="1584" y="3489"/>
                    </a:cubicBezTo>
                    <a:cubicBezTo>
                      <a:pt x="1596" y="3405"/>
                      <a:pt x="1536" y="3334"/>
                      <a:pt x="1441" y="3298"/>
                    </a:cubicBezTo>
                    <a:cubicBezTo>
                      <a:pt x="1000" y="3191"/>
                      <a:pt x="667" y="2822"/>
                      <a:pt x="596" y="2381"/>
                    </a:cubicBezTo>
                    <a:lnTo>
                      <a:pt x="596" y="2381"/>
                    </a:lnTo>
                    <a:cubicBezTo>
                      <a:pt x="727" y="2405"/>
                      <a:pt x="869" y="2417"/>
                      <a:pt x="1000" y="2417"/>
                    </a:cubicBezTo>
                    <a:cubicBezTo>
                      <a:pt x="1084" y="2417"/>
                      <a:pt x="1143" y="2358"/>
                      <a:pt x="1167" y="2274"/>
                    </a:cubicBezTo>
                    <a:cubicBezTo>
                      <a:pt x="1179" y="2203"/>
                      <a:pt x="1131" y="2143"/>
                      <a:pt x="1072" y="2108"/>
                    </a:cubicBezTo>
                    <a:cubicBezTo>
                      <a:pt x="703" y="1881"/>
                      <a:pt x="476" y="1488"/>
                      <a:pt x="476" y="1048"/>
                    </a:cubicBezTo>
                    <a:cubicBezTo>
                      <a:pt x="476" y="953"/>
                      <a:pt x="488" y="846"/>
                      <a:pt x="524" y="738"/>
                    </a:cubicBezTo>
                    <a:cubicBezTo>
                      <a:pt x="965" y="1191"/>
                      <a:pt x="1524" y="1524"/>
                      <a:pt x="2120" y="1727"/>
                    </a:cubicBezTo>
                    <a:cubicBezTo>
                      <a:pt x="2120" y="1727"/>
                      <a:pt x="2715" y="1905"/>
                      <a:pt x="2929" y="1917"/>
                    </a:cubicBezTo>
                    <a:lnTo>
                      <a:pt x="3024" y="1917"/>
                    </a:lnTo>
                    <a:cubicBezTo>
                      <a:pt x="3096" y="1917"/>
                      <a:pt x="3167" y="1869"/>
                      <a:pt x="3191" y="1798"/>
                    </a:cubicBezTo>
                    <a:cubicBezTo>
                      <a:pt x="3203" y="1786"/>
                      <a:pt x="3203" y="1750"/>
                      <a:pt x="3203" y="1738"/>
                    </a:cubicBezTo>
                    <a:lnTo>
                      <a:pt x="3203" y="1703"/>
                    </a:lnTo>
                    <a:cubicBezTo>
                      <a:pt x="3203" y="953"/>
                      <a:pt x="3810" y="334"/>
                      <a:pt x="4572" y="334"/>
                    </a:cubicBezTo>
                    <a:cubicBezTo>
                      <a:pt x="4941" y="334"/>
                      <a:pt x="5287" y="488"/>
                      <a:pt x="5549" y="750"/>
                    </a:cubicBezTo>
                    <a:cubicBezTo>
                      <a:pt x="5585" y="787"/>
                      <a:pt x="5621" y="802"/>
                      <a:pt x="5663" y="802"/>
                    </a:cubicBezTo>
                    <a:cubicBezTo>
                      <a:pt x="5676" y="802"/>
                      <a:pt x="5689" y="801"/>
                      <a:pt x="5703" y="798"/>
                    </a:cubicBezTo>
                    <a:cubicBezTo>
                      <a:pt x="5882" y="762"/>
                      <a:pt x="6049" y="738"/>
                      <a:pt x="6203" y="679"/>
                    </a:cubicBezTo>
                    <a:lnTo>
                      <a:pt x="6203" y="679"/>
                    </a:lnTo>
                    <a:cubicBezTo>
                      <a:pt x="6120" y="762"/>
                      <a:pt x="6013" y="857"/>
                      <a:pt x="5894" y="917"/>
                    </a:cubicBezTo>
                    <a:cubicBezTo>
                      <a:pt x="5822" y="965"/>
                      <a:pt x="5787" y="1048"/>
                      <a:pt x="5822" y="1143"/>
                    </a:cubicBezTo>
                    <a:cubicBezTo>
                      <a:pt x="5846" y="1203"/>
                      <a:pt x="5930" y="1250"/>
                      <a:pt x="6001" y="1250"/>
                    </a:cubicBezTo>
                    <a:cubicBezTo>
                      <a:pt x="6144" y="1227"/>
                      <a:pt x="6287" y="1215"/>
                      <a:pt x="6418" y="1167"/>
                    </a:cubicBezTo>
                    <a:lnTo>
                      <a:pt x="6418" y="1167"/>
                    </a:lnTo>
                    <a:cubicBezTo>
                      <a:pt x="6299" y="1286"/>
                      <a:pt x="6168" y="1405"/>
                      <a:pt x="6013" y="1512"/>
                    </a:cubicBezTo>
                    <a:cubicBezTo>
                      <a:pt x="5965" y="1548"/>
                      <a:pt x="5941" y="1608"/>
                      <a:pt x="5941" y="1655"/>
                    </a:cubicBezTo>
                    <a:lnTo>
                      <a:pt x="5941" y="1679"/>
                    </a:lnTo>
                    <a:lnTo>
                      <a:pt x="5941" y="1703"/>
                    </a:lnTo>
                    <a:lnTo>
                      <a:pt x="5941" y="1727"/>
                    </a:lnTo>
                    <a:cubicBezTo>
                      <a:pt x="5941" y="2691"/>
                      <a:pt x="5572" y="3572"/>
                      <a:pt x="4977" y="4227"/>
                    </a:cubicBezTo>
                    <a:cubicBezTo>
                      <a:pt x="4918" y="4298"/>
                      <a:pt x="4918" y="4405"/>
                      <a:pt x="4977" y="4465"/>
                    </a:cubicBezTo>
                    <a:cubicBezTo>
                      <a:pt x="5011" y="4499"/>
                      <a:pt x="5053" y="4514"/>
                      <a:pt x="5096" y="4514"/>
                    </a:cubicBezTo>
                    <a:cubicBezTo>
                      <a:pt x="5143" y="4514"/>
                      <a:pt x="5190" y="4496"/>
                      <a:pt x="5227" y="4465"/>
                    </a:cubicBezTo>
                    <a:cubicBezTo>
                      <a:pt x="5894" y="3715"/>
                      <a:pt x="6263" y="2762"/>
                      <a:pt x="6287" y="1750"/>
                    </a:cubicBezTo>
                    <a:cubicBezTo>
                      <a:pt x="6596" y="1524"/>
                      <a:pt x="6846" y="1250"/>
                      <a:pt x="7061" y="917"/>
                    </a:cubicBezTo>
                    <a:cubicBezTo>
                      <a:pt x="7144" y="857"/>
                      <a:pt x="7132" y="750"/>
                      <a:pt x="7061" y="715"/>
                    </a:cubicBezTo>
                    <a:cubicBezTo>
                      <a:pt x="7029" y="683"/>
                      <a:pt x="6987" y="667"/>
                      <a:pt x="6937" y="667"/>
                    </a:cubicBezTo>
                    <a:cubicBezTo>
                      <a:pt x="6912" y="667"/>
                      <a:pt x="6886" y="671"/>
                      <a:pt x="6858" y="679"/>
                    </a:cubicBezTo>
                    <a:cubicBezTo>
                      <a:pt x="6775" y="726"/>
                      <a:pt x="6680" y="750"/>
                      <a:pt x="6596" y="786"/>
                    </a:cubicBezTo>
                    <a:cubicBezTo>
                      <a:pt x="6680" y="667"/>
                      <a:pt x="6763" y="512"/>
                      <a:pt x="6823" y="369"/>
                    </a:cubicBezTo>
                    <a:cubicBezTo>
                      <a:pt x="6834" y="310"/>
                      <a:pt x="6834" y="238"/>
                      <a:pt x="6787" y="191"/>
                    </a:cubicBezTo>
                    <a:cubicBezTo>
                      <a:pt x="6750" y="153"/>
                      <a:pt x="6703" y="135"/>
                      <a:pt x="6659" y="135"/>
                    </a:cubicBezTo>
                    <a:cubicBezTo>
                      <a:pt x="6632" y="135"/>
                      <a:pt x="6607" y="142"/>
                      <a:pt x="6584" y="155"/>
                    </a:cubicBezTo>
                    <a:cubicBezTo>
                      <a:pt x="6322" y="310"/>
                      <a:pt x="6061" y="393"/>
                      <a:pt x="5775" y="441"/>
                    </a:cubicBezTo>
                    <a:cubicBezTo>
                      <a:pt x="5465" y="143"/>
                      <a:pt x="5048" y="0"/>
                      <a:pt x="46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5303" name="Google Shape;5303;p124"/>
          <p:cNvSpPr txBox="1"/>
          <p:nvPr>
            <p:ph type="subTitle" idx="1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you have any questions?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ibrhmahmd743</a:t>
            </a:r>
            <a:r>
              <a:rPr lang="en-GB"/>
              <a:t>@</a:t>
            </a:r>
            <a:r>
              <a:rPr lang="en-US" altLang="en-GB"/>
              <a:t>gmail</a:t>
            </a:r>
            <a:r>
              <a:rPr lang="en-GB"/>
              <a:t>.com 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+</a:t>
            </a:r>
            <a:r>
              <a:rPr lang="en-US" altLang="en-GB"/>
              <a:t>20 0100852094</a:t>
            </a:r>
            <a:r>
              <a:rPr lang="en-GB"/>
              <a:t> 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@ibrhmahmd</a:t>
            </a:r>
            <a:endParaRPr lang="en-US" alt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1"/>
          <p:cNvSpPr txBox="1"/>
          <p:nvPr>
            <p:ph type="subTitle" idx="1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Mansoura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University, ITI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Mansoura Branch (Online)</a:t>
            </a:r>
            <a:endParaRPr lang="en-GB"/>
          </a:p>
        </p:txBody>
      </p:sp>
      <p:pic>
        <p:nvPicPr>
          <p:cNvPr id="540" name="Google Shape;540;p71"/>
          <p:cNvPicPr preferRelativeResize="0"/>
          <p:nvPr/>
        </p:nvPicPr>
        <p:blipFill rotWithShape="1">
          <a:blip r:embed="rId1"/>
          <a:srcRect l="290" t="55290" r="-290" b="1183"/>
          <a:stretch>
            <a:fillRect/>
          </a:stretch>
        </p:blipFill>
        <p:spPr>
          <a:xfrm>
            <a:off x="0" y="4078605"/>
            <a:ext cx="9198000" cy="267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cxnSp>
        <p:nvCxnSpPr>
          <p:cNvPr id="541" name="Google Shape;541;p71"/>
          <p:cNvCxnSpPr/>
          <p:nvPr/>
        </p:nvCxnSpPr>
        <p:spPr>
          <a:xfrm rot="10800000">
            <a:off x="9039625" y="2574175"/>
            <a:ext cx="0" cy="2472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2" name="Google Shape;542;p71"/>
          <p:cNvCxnSpPr/>
          <p:nvPr/>
        </p:nvCxnSpPr>
        <p:spPr>
          <a:xfrm rot="10800000">
            <a:off x="108900" y="5036375"/>
            <a:ext cx="8936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3" name="Google Shape;543;p71"/>
          <p:cNvCxnSpPr/>
          <p:nvPr/>
        </p:nvCxnSpPr>
        <p:spPr>
          <a:xfrm rot="10800000">
            <a:off x="107275" y="2574375"/>
            <a:ext cx="0" cy="2470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4" name="Google Shape;544;p71"/>
          <p:cNvSpPr txBox="1"/>
          <p:nvPr>
            <p:ph type="title"/>
          </p:nvPr>
        </p:nvSpPr>
        <p:spPr>
          <a:xfrm>
            <a:off x="179190" y="1059076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Overview of the project</a:t>
            </a:r>
            <a:endParaRPr lang="en-GB"/>
          </a:p>
        </p:txBody>
      </p:sp>
      <p:sp>
        <p:nvSpPr>
          <p:cNvPr id="1" name="Text Box 0"/>
          <p:cNvSpPr txBox="1"/>
          <p:nvPr/>
        </p:nvSpPr>
        <p:spPr>
          <a:xfrm>
            <a:off x="251460" y="2139315"/>
            <a:ext cx="4572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en-GB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p72"/>
          <p:cNvPicPr preferRelativeResize="0"/>
          <p:nvPr/>
        </p:nvPicPr>
        <p:blipFill rotWithShape="1">
          <a:blip r:embed="rId1"/>
          <a:srcRect r="50000"/>
          <a:stretch>
            <a:fillRect/>
          </a:stretch>
        </p:blipFill>
        <p:spPr>
          <a:xfrm>
            <a:off x="4572000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72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51" name="Google Shape;551;p72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Duration</a:t>
            </a:r>
            <a:endParaRPr lang="en-GB"/>
          </a:p>
        </p:txBody>
      </p:sp>
      <p:sp>
        <p:nvSpPr>
          <p:cNvPr id="552" name="Google Shape;552;p72"/>
          <p:cNvSpPr txBox="1"/>
          <p:nvPr>
            <p:ph type="subTitle" idx="1"/>
          </p:nvPr>
        </p:nvSpPr>
        <p:spPr>
          <a:xfrm>
            <a:off x="3637280" y="2334260"/>
            <a:ext cx="1033780" cy="358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Phase</a:t>
            </a:r>
            <a:r>
              <a:rPr lang="en-US" altLang="en-GB"/>
              <a:t> </a:t>
            </a:r>
            <a:r>
              <a:rPr lang="en-GB"/>
              <a:t>1</a:t>
            </a:r>
            <a:endParaRPr lang="en-GB"/>
          </a:p>
        </p:txBody>
      </p:sp>
      <p:sp>
        <p:nvSpPr>
          <p:cNvPr id="553" name="Google Shape;553;p72"/>
          <p:cNvSpPr txBox="1"/>
          <p:nvPr>
            <p:ph type="subTitle" idx="2"/>
          </p:nvPr>
        </p:nvSpPr>
        <p:spPr>
          <a:xfrm>
            <a:off x="3294949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July 13 – August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7 (15 days)</a:t>
            </a:r>
            <a:endParaRPr lang="en-GB"/>
          </a:p>
        </p:txBody>
      </p:sp>
      <p:grpSp>
        <p:nvGrpSpPr>
          <p:cNvPr id="554" name="Google Shape;554;p72"/>
          <p:cNvGrpSpPr/>
          <p:nvPr/>
        </p:nvGrpSpPr>
        <p:grpSpPr>
          <a:xfrm>
            <a:off x="3990799" y="1798105"/>
            <a:ext cx="482700" cy="482700"/>
            <a:chOff x="4018625" y="1812300"/>
            <a:chExt cx="482700" cy="482700"/>
          </a:xfrm>
        </p:grpSpPr>
        <p:sp>
          <p:nvSpPr>
            <p:cNvPr id="555" name="Google Shape;555;p72"/>
            <p:cNvSpPr/>
            <p:nvPr/>
          </p:nvSpPr>
          <p:spPr>
            <a:xfrm>
              <a:off x="4018625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56" name="Google Shape;556;p72"/>
            <p:cNvGrpSpPr/>
            <p:nvPr/>
          </p:nvGrpSpPr>
          <p:grpSpPr>
            <a:xfrm>
              <a:off x="4086971" y="1880652"/>
              <a:ext cx="345997" cy="345997"/>
              <a:chOff x="1756921" y="1509739"/>
              <a:chExt cx="345997" cy="345997"/>
            </a:xfrm>
          </p:grpSpPr>
          <p:sp>
            <p:nvSpPr>
              <p:cNvPr id="557" name="Google Shape;557;p72"/>
              <p:cNvSpPr/>
              <p:nvPr/>
            </p:nvSpPr>
            <p:spPr>
              <a:xfrm>
                <a:off x="1756921" y="1509739"/>
                <a:ext cx="345997" cy="345997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71" extrusionOk="0">
                    <a:moveTo>
                      <a:pt x="5442" y="0"/>
                    </a:moveTo>
                    <a:cubicBezTo>
                      <a:pt x="3977" y="0"/>
                      <a:pt x="2620" y="572"/>
                      <a:pt x="1596" y="1596"/>
                    </a:cubicBezTo>
                    <a:cubicBezTo>
                      <a:pt x="572" y="2620"/>
                      <a:pt x="1" y="3989"/>
                      <a:pt x="1" y="5441"/>
                    </a:cubicBezTo>
                    <a:cubicBezTo>
                      <a:pt x="1" y="6882"/>
                      <a:pt x="572" y="8251"/>
                      <a:pt x="1596" y="9275"/>
                    </a:cubicBezTo>
                    <a:cubicBezTo>
                      <a:pt x="2620" y="10299"/>
                      <a:pt x="3989" y="10871"/>
                      <a:pt x="5442" y="10871"/>
                    </a:cubicBezTo>
                    <a:cubicBezTo>
                      <a:pt x="6882" y="10871"/>
                      <a:pt x="8252" y="10299"/>
                      <a:pt x="9276" y="9275"/>
                    </a:cubicBezTo>
                    <a:cubicBezTo>
                      <a:pt x="10299" y="8251"/>
                      <a:pt x="10871" y="6882"/>
                      <a:pt x="10871" y="5441"/>
                    </a:cubicBezTo>
                    <a:cubicBezTo>
                      <a:pt x="10871" y="5346"/>
                      <a:pt x="10871" y="5263"/>
                      <a:pt x="10859" y="5156"/>
                    </a:cubicBezTo>
                    <a:cubicBezTo>
                      <a:pt x="10859" y="5060"/>
                      <a:pt x="10788" y="5001"/>
                      <a:pt x="10692" y="5001"/>
                    </a:cubicBezTo>
                    <a:cubicBezTo>
                      <a:pt x="10609" y="5001"/>
                      <a:pt x="10549" y="5084"/>
                      <a:pt x="10549" y="5168"/>
                    </a:cubicBezTo>
                    <a:lnTo>
                      <a:pt x="10549" y="5441"/>
                    </a:lnTo>
                    <a:cubicBezTo>
                      <a:pt x="10549" y="6811"/>
                      <a:pt x="10014" y="8085"/>
                      <a:pt x="9037" y="9049"/>
                    </a:cubicBezTo>
                    <a:cubicBezTo>
                      <a:pt x="8073" y="10025"/>
                      <a:pt x="6787" y="10561"/>
                      <a:pt x="5418" y="10561"/>
                    </a:cubicBezTo>
                    <a:cubicBezTo>
                      <a:pt x="4061" y="10561"/>
                      <a:pt x="2775" y="10025"/>
                      <a:pt x="1810" y="9049"/>
                    </a:cubicBezTo>
                    <a:cubicBezTo>
                      <a:pt x="834" y="8085"/>
                      <a:pt x="298" y="6811"/>
                      <a:pt x="298" y="5441"/>
                    </a:cubicBezTo>
                    <a:cubicBezTo>
                      <a:pt x="298" y="4072"/>
                      <a:pt x="834" y="2786"/>
                      <a:pt x="1810" y="1822"/>
                    </a:cubicBezTo>
                    <a:cubicBezTo>
                      <a:pt x="2775" y="858"/>
                      <a:pt x="4061" y="322"/>
                      <a:pt x="5418" y="322"/>
                    </a:cubicBezTo>
                    <a:cubicBezTo>
                      <a:pt x="6632" y="322"/>
                      <a:pt x="7799" y="750"/>
                      <a:pt x="8728" y="1524"/>
                    </a:cubicBezTo>
                    <a:cubicBezTo>
                      <a:pt x="9633" y="2298"/>
                      <a:pt x="10264" y="3358"/>
                      <a:pt x="10466" y="4513"/>
                    </a:cubicBezTo>
                    <a:cubicBezTo>
                      <a:pt x="10476" y="4594"/>
                      <a:pt x="10547" y="4649"/>
                      <a:pt x="10612" y="4649"/>
                    </a:cubicBezTo>
                    <a:cubicBezTo>
                      <a:pt x="10623" y="4649"/>
                      <a:pt x="10634" y="4647"/>
                      <a:pt x="10645" y="4644"/>
                    </a:cubicBezTo>
                    <a:cubicBezTo>
                      <a:pt x="10740" y="4632"/>
                      <a:pt x="10800" y="4548"/>
                      <a:pt x="10776" y="4465"/>
                    </a:cubicBezTo>
                    <a:cubicBezTo>
                      <a:pt x="10561" y="3239"/>
                      <a:pt x="9907" y="2108"/>
                      <a:pt x="8930" y="1286"/>
                    </a:cubicBezTo>
                    <a:cubicBezTo>
                      <a:pt x="7954" y="465"/>
                      <a:pt x="6716" y="0"/>
                      <a:pt x="5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8" name="Google Shape;558;p72"/>
              <p:cNvSpPr/>
              <p:nvPr/>
            </p:nvSpPr>
            <p:spPr>
              <a:xfrm>
                <a:off x="1781937" y="1535488"/>
                <a:ext cx="295614" cy="29561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9288" extrusionOk="0">
                    <a:moveTo>
                      <a:pt x="4644" y="1"/>
                    </a:moveTo>
                    <a:cubicBezTo>
                      <a:pt x="3989" y="1"/>
                      <a:pt x="3346" y="132"/>
                      <a:pt x="2751" y="406"/>
                    </a:cubicBezTo>
                    <a:cubicBezTo>
                      <a:pt x="2167" y="656"/>
                      <a:pt x="1667" y="1025"/>
                      <a:pt x="1227" y="1489"/>
                    </a:cubicBezTo>
                    <a:cubicBezTo>
                      <a:pt x="1167" y="1549"/>
                      <a:pt x="1167" y="1656"/>
                      <a:pt x="1251" y="1715"/>
                    </a:cubicBezTo>
                    <a:cubicBezTo>
                      <a:pt x="1278" y="1743"/>
                      <a:pt x="1313" y="1757"/>
                      <a:pt x="1348" y="1757"/>
                    </a:cubicBezTo>
                    <a:cubicBezTo>
                      <a:pt x="1390" y="1757"/>
                      <a:pt x="1433" y="1737"/>
                      <a:pt x="1465" y="1692"/>
                    </a:cubicBezTo>
                    <a:cubicBezTo>
                      <a:pt x="1870" y="1263"/>
                      <a:pt x="2346" y="918"/>
                      <a:pt x="2882" y="680"/>
                    </a:cubicBezTo>
                    <a:cubicBezTo>
                      <a:pt x="3429" y="430"/>
                      <a:pt x="4025" y="310"/>
                      <a:pt x="4644" y="310"/>
                    </a:cubicBezTo>
                    <a:cubicBezTo>
                      <a:pt x="7025" y="310"/>
                      <a:pt x="8966" y="2239"/>
                      <a:pt x="8966" y="4644"/>
                    </a:cubicBezTo>
                    <a:cubicBezTo>
                      <a:pt x="8966" y="7037"/>
                      <a:pt x="7037" y="8978"/>
                      <a:pt x="4644" y="8978"/>
                    </a:cubicBezTo>
                    <a:cubicBezTo>
                      <a:pt x="2263" y="8978"/>
                      <a:pt x="310" y="7037"/>
                      <a:pt x="310" y="4644"/>
                    </a:cubicBezTo>
                    <a:cubicBezTo>
                      <a:pt x="310" y="3799"/>
                      <a:pt x="560" y="2966"/>
                      <a:pt x="1024" y="2263"/>
                    </a:cubicBezTo>
                    <a:cubicBezTo>
                      <a:pt x="1084" y="2192"/>
                      <a:pt x="1072" y="2084"/>
                      <a:pt x="989" y="2037"/>
                    </a:cubicBezTo>
                    <a:cubicBezTo>
                      <a:pt x="963" y="2020"/>
                      <a:pt x="933" y="2012"/>
                      <a:pt x="904" y="2012"/>
                    </a:cubicBezTo>
                    <a:cubicBezTo>
                      <a:pt x="850" y="2012"/>
                      <a:pt x="797" y="2038"/>
                      <a:pt x="774" y="2084"/>
                    </a:cubicBezTo>
                    <a:cubicBezTo>
                      <a:pt x="262" y="2846"/>
                      <a:pt x="0" y="3716"/>
                      <a:pt x="0" y="4644"/>
                    </a:cubicBezTo>
                    <a:cubicBezTo>
                      <a:pt x="0" y="5883"/>
                      <a:pt x="477" y="7049"/>
                      <a:pt x="1346" y="7930"/>
                    </a:cubicBezTo>
                    <a:cubicBezTo>
                      <a:pt x="2227" y="8811"/>
                      <a:pt x="3394" y="9288"/>
                      <a:pt x="4644" y="9288"/>
                    </a:cubicBezTo>
                    <a:cubicBezTo>
                      <a:pt x="5894" y="9288"/>
                      <a:pt x="7049" y="8811"/>
                      <a:pt x="7930" y="7930"/>
                    </a:cubicBezTo>
                    <a:cubicBezTo>
                      <a:pt x="8811" y="7049"/>
                      <a:pt x="9287" y="5894"/>
                      <a:pt x="9287" y="4644"/>
                    </a:cubicBezTo>
                    <a:cubicBezTo>
                      <a:pt x="9287" y="3394"/>
                      <a:pt x="8811" y="2227"/>
                      <a:pt x="7930" y="1346"/>
                    </a:cubicBezTo>
                    <a:cubicBezTo>
                      <a:pt x="7049" y="477"/>
                      <a:pt x="5894" y="1"/>
                      <a:pt x="46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9" name="Google Shape;559;p72"/>
              <p:cNvSpPr/>
              <p:nvPr/>
            </p:nvSpPr>
            <p:spPr>
              <a:xfrm>
                <a:off x="1806954" y="1677980"/>
                <a:ext cx="1744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34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381" y="334"/>
                    </a:lnTo>
                    <a:cubicBezTo>
                      <a:pt x="476" y="334"/>
                      <a:pt x="548" y="251"/>
                      <a:pt x="548" y="167"/>
                    </a:cubicBezTo>
                    <a:cubicBezTo>
                      <a:pt x="548" y="72"/>
                      <a:pt x="476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0" name="Google Shape;560;p72"/>
              <p:cNvSpPr/>
              <p:nvPr/>
            </p:nvSpPr>
            <p:spPr>
              <a:xfrm>
                <a:off x="1924429" y="1560122"/>
                <a:ext cx="128106" cy="128488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3870"/>
                    </a:lnTo>
                    <a:cubicBezTo>
                      <a:pt x="0" y="3954"/>
                      <a:pt x="72" y="4037"/>
                      <a:pt x="155" y="4037"/>
                    </a:cubicBezTo>
                    <a:lnTo>
                      <a:pt x="3870" y="4037"/>
                    </a:lnTo>
                    <a:cubicBezTo>
                      <a:pt x="3953" y="4037"/>
                      <a:pt x="4024" y="3954"/>
                      <a:pt x="4024" y="3870"/>
                    </a:cubicBezTo>
                    <a:cubicBezTo>
                      <a:pt x="4024" y="3775"/>
                      <a:pt x="3953" y="3704"/>
                      <a:pt x="3870" y="3704"/>
                    </a:cubicBezTo>
                    <a:lnTo>
                      <a:pt x="322" y="3704"/>
                    </a:lnTo>
                    <a:lnTo>
                      <a:pt x="322" y="167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1" name="Google Shape;561;p72"/>
              <p:cNvSpPr/>
              <p:nvPr/>
            </p:nvSpPr>
            <p:spPr>
              <a:xfrm>
                <a:off x="1924811" y="1788644"/>
                <a:ext cx="10630" cy="1782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60" extrusionOk="0">
                    <a:moveTo>
                      <a:pt x="167" y="0"/>
                    </a:moveTo>
                    <a:cubicBezTo>
                      <a:pt x="71" y="0"/>
                      <a:pt x="0" y="84"/>
                      <a:pt x="0" y="167"/>
                    </a:cubicBezTo>
                    <a:lnTo>
                      <a:pt x="0" y="393"/>
                    </a:lnTo>
                    <a:cubicBezTo>
                      <a:pt x="0" y="488"/>
                      <a:pt x="71" y="560"/>
                      <a:pt x="167" y="560"/>
                    </a:cubicBezTo>
                    <a:cubicBezTo>
                      <a:pt x="250" y="560"/>
                      <a:pt x="333" y="488"/>
                      <a:pt x="333" y="393"/>
                    </a:cubicBezTo>
                    <a:lnTo>
                      <a:pt x="333" y="167"/>
                    </a:lnTo>
                    <a:cubicBezTo>
                      <a:pt x="333" y="84"/>
                      <a:pt x="250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2" name="Google Shape;562;p72"/>
              <p:cNvSpPr/>
              <p:nvPr/>
            </p:nvSpPr>
            <p:spPr>
              <a:xfrm>
                <a:off x="1841423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212"/>
                      <a:pt x="60" y="259"/>
                    </a:cubicBezTo>
                    <a:lnTo>
                      <a:pt x="215" y="426"/>
                    </a:lnTo>
                    <a:cubicBezTo>
                      <a:pt x="239" y="462"/>
                      <a:pt x="286" y="474"/>
                      <a:pt x="334" y="474"/>
                    </a:cubicBezTo>
                    <a:cubicBezTo>
                      <a:pt x="370" y="474"/>
                      <a:pt x="405" y="462"/>
                      <a:pt x="453" y="426"/>
                    </a:cubicBezTo>
                    <a:cubicBezTo>
                      <a:pt x="513" y="366"/>
                      <a:pt x="513" y="259"/>
                      <a:pt x="453" y="212"/>
                    </a:cubicBezTo>
                    <a:lnTo>
                      <a:pt x="286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3" name="Google Shape;563;p72"/>
              <p:cNvSpPr/>
              <p:nvPr/>
            </p:nvSpPr>
            <p:spPr>
              <a:xfrm>
                <a:off x="2002470" y="1756243"/>
                <a:ext cx="16709" cy="1575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95" extrusionOk="0">
                    <a:moveTo>
                      <a:pt x="175" y="0"/>
                    </a:moveTo>
                    <a:cubicBezTo>
                      <a:pt x="132" y="0"/>
                      <a:pt x="90" y="18"/>
                      <a:pt x="60" y="54"/>
                    </a:cubicBezTo>
                    <a:cubicBezTo>
                      <a:pt x="1" y="113"/>
                      <a:pt x="1" y="221"/>
                      <a:pt x="60" y="280"/>
                    </a:cubicBezTo>
                    <a:lnTo>
                      <a:pt x="227" y="447"/>
                    </a:lnTo>
                    <a:cubicBezTo>
                      <a:pt x="251" y="471"/>
                      <a:pt x="298" y="494"/>
                      <a:pt x="346" y="494"/>
                    </a:cubicBezTo>
                    <a:cubicBezTo>
                      <a:pt x="394" y="494"/>
                      <a:pt x="418" y="471"/>
                      <a:pt x="465" y="447"/>
                    </a:cubicBezTo>
                    <a:cubicBezTo>
                      <a:pt x="525" y="387"/>
                      <a:pt x="525" y="280"/>
                      <a:pt x="465" y="221"/>
                    </a:cubicBezTo>
                    <a:lnTo>
                      <a:pt x="298" y="54"/>
                    </a:lnTo>
                    <a:cubicBezTo>
                      <a:pt x="263" y="18"/>
                      <a:pt x="218" y="0"/>
                      <a:pt x="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4" name="Google Shape;564;p72"/>
              <p:cNvSpPr/>
              <p:nvPr/>
            </p:nvSpPr>
            <p:spPr>
              <a:xfrm>
                <a:off x="2002470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340" y="0"/>
                    </a:moveTo>
                    <a:cubicBezTo>
                      <a:pt x="298" y="0"/>
                      <a:pt x="257" y="15"/>
                      <a:pt x="227" y="45"/>
                    </a:cubicBezTo>
                    <a:lnTo>
                      <a:pt x="60" y="212"/>
                    </a:lnTo>
                    <a:cubicBezTo>
                      <a:pt x="1" y="259"/>
                      <a:pt x="1" y="366"/>
                      <a:pt x="60" y="426"/>
                    </a:cubicBezTo>
                    <a:cubicBezTo>
                      <a:pt x="96" y="462"/>
                      <a:pt x="132" y="474"/>
                      <a:pt x="179" y="474"/>
                    </a:cubicBezTo>
                    <a:cubicBezTo>
                      <a:pt x="227" y="474"/>
                      <a:pt x="251" y="462"/>
                      <a:pt x="287" y="426"/>
                    </a:cubicBezTo>
                    <a:lnTo>
                      <a:pt x="453" y="259"/>
                    </a:lnTo>
                    <a:cubicBezTo>
                      <a:pt x="513" y="212"/>
                      <a:pt x="513" y="104"/>
                      <a:pt x="453" y="45"/>
                    </a:cubicBezTo>
                    <a:cubicBezTo>
                      <a:pt x="423" y="15"/>
                      <a:pt x="382" y="0"/>
                      <a:pt x="3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5" name="Google Shape;565;p72"/>
              <p:cNvSpPr/>
              <p:nvPr/>
            </p:nvSpPr>
            <p:spPr>
              <a:xfrm>
                <a:off x="1841041" y="1756530"/>
                <a:ext cx="16709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6" extrusionOk="0">
                    <a:moveTo>
                      <a:pt x="352" y="0"/>
                    </a:moveTo>
                    <a:cubicBezTo>
                      <a:pt x="310" y="0"/>
                      <a:pt x="269" y="15"/>
                      <a:pt x="239" y="45"/>
                    </a:cubicBezTo>
                    <a:lnTo>
                      <a:pt x="72" y="212"/>
                    </a:lnTo>
                    <a:cubicBezTo>
                      <a:pt x="1" y="271"/>
                      <a:pt x="1" y="354"/>
                      <a:pt x="60" y="438"/>
                    </a:cubicBezTo>
                    <a:cubicBezTo>
                      <a:pt x="84" y="462"/>
                      <a:pt x="132" y="485"/>
                      <a:pt x="179" y="485"/>
                    </a:cubicBezTo>
                    <a:cubicBezTo>
                      <a:pt x="227" y="485"/>
                      <a:pt x="251" y="462"/>
                      <a:pt x="298" y="438"/>
                    </a:cubicBezTo>
                    <a:lnTo>
                      <a:pt x="465" y="271"/>
                    </a:lnTo>
                    <a:cubicBezTo>
                      <a:pt x="525" y="212"/>
                      <a:pt x="525" y="104"/>
                      <a:pt x="465" y="45"/>
                    </a:cubicBezTo>
                    <a:cubicBezTo>
                      <a:pt x="435" y="15"/>
                      <a:pt x="394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6" name="Google Shape;566;p72"/>
              <p:cNvSpPr/>
              <p:nvPr/>
            </p:nvSpPr>
            <p:spPr>
              <a:xfrm>
                <a:off x="1816025" y="1632084"/>
                <a:ext cx="17855" cy="13336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9" extrusionOk="0">
                    <a:moveTo>
                      <a:pt x="173" y="0"/>
                    </a:moveTo>
                    <a:cubicBezTo>
                      <a:pt x="110" y="0"/>
                      <a:pt x="51" y="36"/>
                      <a:pt x="25" y="97"/>
                    </a:cubicBezTo>
                    <a:cubicBezTo>
                      <a:pt x="1" y="181"/>
                      <a:pt x="25" y="276"/>
                      <a:pt x="120" y="312"/>
                    </a:cubicBezTo>
                    <a:lnTo>
                      <a:pt x="322" y="395"/>
                    </a:lnTo>
                    <a:cubicBezTo>
                      <a:pt x="334" y="419"/>
                      <a:pt x="370" y="419"/>
                      <a:pt x="382" y="419"/>
                    </a:cubicBezTo>
                    <a:cubicBezTo>
                      <a:pt x="441" y="419"/>
                      <a:pt x="501" y="383"/>
                      <a:pt x="537" y="312"/>
                    </a:cubicBezTo>
                    <a:cubicBezTo>
                      <a:pt x="561" y="228"/>
                      <a:pt x="513" y="133"/>
                      <a:pt x="441" y="97"/>
                    </a:cubicBezTo>
                    <a:lnTo>
                      <a:pt x="239" y="14"/>
                    </a:lnTo>
                    <a:cubicBezTo>
                      <a:pt x="217" y="5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7" name="Google Shape;567;p72"/>
              <p:cNvSpPr/>
              <p:nvPr/>
            </p:nvSpPr>
            <p:spPr>
              <a:xfrm>
                <a:off x="2026341" y="1721297"/>
                <a:ext cx="1785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4" extrusionOk="0">
                    <a:moveTo>
                      <a:pt x="179" y="0"/>
                    </a:moveTo>
                    <a:cubicBezTo>
                      <a:pt x="114" y="0"/>
                      <a:pt x="52" y="31"/>
                      <a:pt x="25" y="104"/>
                    </a:cubicBezTo>
                    <a:cubicBezTo>
                      <a:pt x="1" y="176"/>
                      <a:pt x="25" y="283"/>
                      <a:pt x="120" y="307"/>
                    </a:cubicBezTo>
                    <a:lnTo>
                      <a:pt x="322" y="402"/>
                    </a:lnTo>
                    <a:cubicBezTo>
                      <a:pt x="334" y="414"/>
                      <a:pt x="370" y="414"/>
                      <a:pt x="382" y="414"/>
                    </a:cubicBezTo>
                    <a:cubicBezTo>
                      <a:pt x="441" y="414"/>
                      <a:pt x="501" y="378"/>
                      <a:pt x="537" y="307"/>
                    </a:cubicBezTo>
                    <a:cubicBezTo>
                      <a:pt x="560" y="235"/>
                      <a:pt x="537" y="128"/>
                      <a:pt x="441" y="104"/>
                    </a:cubicBezTo>
                    <a:lnTo>
                      <a:pt x="239" y="9"/>
                    </a:lnTo>
                    <a:cubicBezTo>
                      <a:pt x="219" y="3"/>
                      <a:pt x="199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8" name="Google Shape;568;p72"/>
              <p:cNvSpPr/>
              <p:nvPr/>
            </p:nvSpPr>
            <p:spPr>
              <a:xfrm>
                <a:off x="1967619" y="1569702"/>
                <a:ext cx="14036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34" extrusionOk="0">
                    <a:moveTo>
                      <a:pt x="267" y="1"/>
                    </a:moveTo>
                    <a:cubicBezTo>
                      <a:pt x="204" y="1"/>
                      <a:pt x="138" y="32"/>
                      <a:pt x="119" y="105"/>
                    </a:cubicBezTo>
                    <a:lnTo>
                      <a:pt x="24" y="307"/>
                    </a:lnTo>
                    <a:cubicBezTo>
                      <a:pt x="0" y="378"/>
                      <a:pt x="24" y="486"/>
                      <a:pt x="119" y="521"/>
                    </a:cubicBezTo>
                    <a:cubicBezTo>
                      <a:pt x="131" y="521"/>
                      <a:pt x="155" y="533"/>
                      <a:pt x="179" y="533"/>
                    </a:cubicBezTo>
                    <a:cubicBezTo>
                      <a:pt x="239" y="533"/>
                      <a:pt x="298" y="498"/>
                      <a:pt x="322" y="426"/>
                    </a:cubicBezTo>
                    <a:lnTo>
                      <a:pt x="417" y="224"/>
                    </a:lnTo>
                    <a:cubicBezTo>
                      <a:pt x="441" y="140"/>
                      <a:pt x="417" y="45"/>
                      <a:pt x="322" y="9"/>
                    </a:cubicBezTo>
                    <a:cubicBezTo>
                      <a:pt x="305" y="4"/>
                      <a:pt x="286" y="1"/>
                      <a:pt x="2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9" name="Google Shape;569;p72"/>
              <p:cNvSpPr/>
              <p:nvPr/>
            </p:nvSpPr>
            <p:spPr>
              <a:xfrm>
                <a:off x="1877802" y="1780019"/>
                <a:ext cx="14450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54" h="534" extrusionOk="0">
                    <a:moveTo>
                      <a:pt x="279" y="1"/>
                    </a:moveTo>
                    <a:cubicBezTo>
                      <a:pt x="216" y="1"/>
                      <a:pt x="147" y="32"/>
                      <a:pt x="120" y="105"/>
                    </a:cubicBezTo>
                    <a:lnTo>
                      <a:pt x="36" y="307"/>
                    </a:lnTo>
                    <a:cubicBezTo>
                      <a:pt x="1" y="378"/>
                      <a:pt x="48" y="486"/>
                      <a:pt x="120" y="509"/>
                    </a:cubicBezTo>
                    <a:cubicBezTo>
                      <a:pt x="144" y="533"/>
                      <a:pt x="167" y="533"/>
                      <a:pt x="179" y="533"/>
                    </a:cubicBezTo>
                    <a:cubicBezTo>
                      <a:pt x="239" y="533"/>
                      <a:pt x="298" y="497"/>
                      <a:pt x="334" y="426"/>
                    </a:cubicBezTo>
                    <a:lnTo>
                      <a:pt x="417" y="224"/>
                    </a:lnTo>
                    <a:cubicBezTo>
                      <a:pt x="453" y="140"/>
                      <a:pt x="417" y="45"/>
                      <a:pt x="334" y="9"/>
                    </a:cubicBezTo>
                    <a:cubicBezTo>
                      <a:pt x="317" y="4"/>
                      <a:pt x="298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0" name="Google Shape;570;p72"/>
              <p:cNvSpPr/>
              <p:nvPr/>
            </p:nvSpPr>
            <p:spPr>
              <a:xfrm>
                <a:off x="1879711" y="1568652"/>
                <a:ext cx="1441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531" extrusionOk="0">
                    <a:moveTo>
                      <a:pt x="169" y="0"/>
                    </a:moveTo>
                    <a:cubicBezTo>
                      <a:pt x="153" y="0"/>
                      <a:pt x="136" y="2"/>
                      <a:pt x="119" y="7"/>
                    </a:cubicBezTo>
                    <a:cubicBezTo>
                      <a:pt x="48" y="42"/>
                      <a:pt x="0" y="138"/>
                      <a:pt x="36" y="221"/>
                    </a:cubicBezTo>
                    <a:lnTo>
                      <a:pt x="119" y="423"/>
                    </a:lnTo>
                    <a:cubicBezTo>
                      <a:pt x="155" y="495"/>
                      <a:pt x="214" y="531"/>
                      <a:pt x="274" y="531"/>
                    </a:cubicBezTo>
                    <a:cubicBezTo>
                      <a:pt x="286" y="531"/>
                      <a:pt x="322" y="531"/>
                      <a:pt x="334" y="519"/>
                    </a:cubicBezTo>
                    <a:cubicBezTo>
                      <a:pt x="405" y="483"/>
                      <a:pt x="453" y="400"/>
                      <a:pt x="417" y="304"/>
                    </a:cubicBezTo>
                    <a:lnTo>
                      <a:pt x="334" y="102"/>
                    </a:lnTo>
                    <a:cubicBezTo>
                      <a:pt x="304" y="43"/>
                      <a:pt x="243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1" name="Google Shape;571;p72"/>
              <p:cNvSpPr/>
              <p:nvPr/>
            </p:nvSpPr>
            <p:spPr>
              <a:xfrm>
                <a:off x="1965709" y="1780846"/>
                <a:ext cx="1406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31" extrusionOk="0">
                    <a:moveTo>
                      <a:pt x="189" y="0"/>
                    </a:moveTo>
                    <a:cubicBezTo>
                      <a:pt x="166" y="0"/>
                      <a:pt x="143" y="6"/>
                      <a:pt x="120" y="19"/>
                    </a:cubicBezTo>
                    <a:cubicBezTo>
                      <a:pt x="37" y="43"/>
                      <a:pt x="1" y="138"/>
                      <a:pt x="25" y="221"/>
                    </a:cubicBezTo>
                    <a:lnTo>
                      <a:pt x="120" y="424"/>
                    </a:lnTo>
                    <a:cubicBezTo>
                      <a:pt x="144" y="483"/>
                      <a:pt x="203" y="531"/>
                      <a:pt x="263" y="531"/>
                    </a:cubicBezTo>
                    <a:cubicBezTo>
                      <a:pt x="275" y="531"/>
                      <a:pt x="310" y="531"/>
                      <a:pt x="322" y="519"/>
                    </a:cubicBezTo>
                    <a:cubicBezTo>
                      <a:pt x="394" y="483"/>
                      <a:pt x="441" y="400"/>
                      <a:pt x="418" y="305"/>
                    </a:cubicBezTo>
                    <a:lnTo>
                      <a:pt x="322" y="102"/>
                    </a:lnTo>
                    <a:cubicBezTo>
                      <a:pt x="305" y="42"/>
                      <a:pt x="250" y="0"/>
                      <a:pt x="1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2" name="Google Shape;572;p72"/>
              <p:cNvSpPr/>
              <p:nvPr/>
            </p:nvSpPr>
            <p:spPr>
              <a:xfrm>
                <a:off x="2026723" y="1633644"/>
                <a:ext cx="17855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8" extrusionOk="0">
                    <a:moveTo>
                      <a:pt x="387" y="0"/>
                    </a:moveTo>
                    <a:cubicBezTo>
                      <a:pt x="366" y="0"/>
                      <a:pt x="345" y="4"/>
                      <a:pt x="322" y="13"/>
                    </a:cubicBezTo>
                    <a:lnTo>
                      <a:pt x="120" y="96"/>
                    </a:lnTo>
                    <a:cubicBezTo>
                      <a:pt x="48" y="132"/>
                      <a:pt x="1" y="215"/>
                      <a:pt x="25" y="310"/>
                    </a:cubicBezTo>
                    <a:cubicBezTo>
                      <a:pt x="60" y="382"/>
                      <a:pt x="120" y="417"/>
                      <a:pt x="179" y="417"/>
                    </a:cubicBezTo>
                    <a:cubicBezTo>
                      <a:pt x="191" y="417"/>
                      <a:pt x="227" y="417"/>
                      <a:pt x="239" y="394"/>
                    </a:cubicBezTo>
                    <a:lnTo>
                      <a:pt x="441" y="310"/>
                    </a:lnTo>
                    <a:cubicBezTo>
                      <a:pt x="513" y="274"/>
                      <a:pt x="560" y="191"/>
                      <a:pt x="537" y="96"/>
                    </a:cubicBezTo>
                    <a:cubicBezTo>
                      <a:pt x="509" y="41"/>
                      <a:pt x="454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3" name="Google Shape;573;p72"/>
              <p:cNvSpPr/>
              <p:nvPr/>
            </p:nvSpPr>
            <p:spPr>
              <a:xfrm>
                <a:off x="1814911" y="1719419"/>
                <a:ext cx="1820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14" extrusionOk="0">
                    <a:moveTo>
                      <a:pt x="382" y="1"/>
                    </a:moveTo>
                    <a:cubicBezTo>
                      <a:pt x="365" y="1"/>
                      <a:pt x="348" y="3"/>
                      <a:pt x="334" y="8"/>
                    </a:cubicBezTo>
                    <a:lnTo>
                      <a:pt x="119" y="104"/>
                    </a:lnTo>
                    <a:cubicBezTo>
                      <a:pt x="48" y="127"/>
                      <a:pt x="0" y="223"/>
                      <a:pt x="36" y="306"/>
                    </a:cubicBezTo>
                    <a:cubicBezTo>
                      <a:pt x="60" y="366"/>
                      <a:pt x="119" y="413"/>
                      <a:pt x="179" y="413"/>
                    </a:cubicBezTo>
                    <a:cubicBezTo>
                      <a:pt x="191" y="413"/>
                      <a:pt x="226" y="413"/>
                      <a:pt x="238" y="389"/>
                    </a:cubicBezTo>
                    <a:lnTo>
                      <a:pt x="453" y="306"/>
                    </a:lnTo>
                    <a:cubicBezTo>
                      <a:pt x="524" y="270"/>
                      <a:pt x="572" y="187"/>
                      <a:pt x="536" y="92"/>
                    </a:cubicBezTo>
                    <a:cubicBezTo>
                      <a:pt x="517" y="35"/>
                      <a:pt x="44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cxnSp>
        <p:nvCxnSpPr>
          <p:cNvPr id="577" name="Google Shape;577;p72"/>
          <p:cNvCxnSpPr/>
          <p:nvPr/>
        </p:nvCxnSpPr>
        <p:spPr>
          <a:xfrm rot="10800000">
            <a:off x="9042772" y="3647100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8" name="Google Shape;578;p72"/>
          <p:cNvCxnSpPr/>
          <p:nvPr/>
        </p:nvCxnSpPr>
        <p:spPr>
          <a:xfrm>
            <a:off x="4571486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9" name="Google Shape;579;p72"/>
          <p:cNvCxnSpPr/>
          <p:nvPr/>
        </p:nvCxnSpPr>
        <p:spPr>
          <a:xfrm>
            <a:off x="4571486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0" name="Google Shape;580;p72"/>
          <p:cNvCxnSpPr/>
          <p:nvPr/>
        </p:nvCxnSpPr>
        <p:spPr>
          <a:xfrm rot="10800000">
            <a:off x="9042772" y="115475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2" name="Google Shape;582;p72"/>
          <p:cNvCxnSpPr/>
          <p:nvPr/>
        </p:nvCxnSpPr>
        <p:spPr>
          <a:xfrm>
            <a:off x="4598830" y="2566275"/>
            <a:ext cx="1125855" cy="571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83" name="Google Shape;583;p72"/>
          <p:cNvSpPr txBox="1"/>
          <p:nvPr>
            <p:ph type="subTitle" idx="3"/>
          </p:nvPr>
        </p:nvSpPr>
        <p:spPr>
          <a:xfrm>
            <a:off x="5848985" y="2334260"/>
            <a:ext cx="1028700" cy="3581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Phase</a:t>
            </a:r>
            <a:r>
              <a:rPr lang="en-US" altLang="en-GB"/>
              <a:t> </a:t>
            </a:r>
            <a:r>
              <a:rPr lang="en-GB"/>
              <a:t>2</a:t>
            </a:r>
            <a:endParaRPr lang="en-GB"/>
          </a:p>
        </p:txBody>
      </p:sp>
      <p:sp>
        <p:nvSpPr>
          <p:cNvPr id="584" name="Google Shape;584;p72"/>
          <p:cNvSpPr txBox="1"/>
          <p:nvPr>
            <p:ph type="subTitle" idx="4"/>
          </p:nvPr>
        </p:nvSpPr>
        <p:spPr>
          <a:xfrm>
            <a:off x="5501685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September 2 &amp;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10 (</a:t>
            </a:r>
            <a:r>
              <a:rPr lang="en-US" altLang="en-GB"/>
              <a:t>8</a:t>
            </a:r>
            <a:r>
              <a:rPr lang="en-GB"/>
              <a:t> days)</a:t>
            </a:r>
            <a:endParaRPr lang="en-GB"/>
          </a:p>
        </p:txBody>
      </p:sp>
      <p:cxnSp>
        <p:nvCxnSpPr>
          <p:cNvPr id="22" name="Google Shape;582;p72"/>
          <p:cNvCxnSpPr/>
          <p:nvPr/>
        </p:nvCxnSpPr>
        <p:spPr>
          <a:xfrm>
            <a:off x="6876575" y="2560560"/>
            <a:ext cx="909320" cy="571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2" name="Google Shape;554;p72"/>
          <p:cNvGrpSpPr/>
          <p:nvPr/>
        </p:nvGrpSpPr>
        <p:grpSpPr>
          <a:xfrm>
            <a:off x="6198059" y="1760640"/>
            <a:ext cx="482700" cy="482700"/>
            <a:chOff x="4018625" y="1812300"/>
            <a:chExt cx="482700" cy="482700"/>
          </a:xfrm>
        </p:grpSpPr>
        <p:sp>
          <p:nvSpPr>
            <p:cNvPr id="3" name="Google Shape;555;p72"/>
            <p:cNvSpPr/>
            <p:nvPr/>
          </p:nvSpPr>
          <p:spPr>
            <a:xfrm>
              <a:off x="4018625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4" name="Google Shape;556;p72"/>
            <p:cNvGrpSpPr/>
            <p:nvPr/>
          </p:nvGrpSpPr>
          <p:grpSpPr>
            <a:xfrm>
              <a:off x="4086971" y="1880652"/>
              <a:ext cx="345997" cy="345997"/>
              <a:chOff x="1756921" y="1509739"/>
              <a:chExt cx="345997" cy="345997"/>
            </a:xfrm>
          </p:grpSpPr>
          <p:sp>
            <p:nvSpPr>
              <p:cNvPr id="5" name="Google Shape;557;p72"/>
              <p:cNvSpPr/>
              <p:nvPr/>
            </p:nvSpPr>
            <p:spPr>
              <a:xfrm>
                <a:off x="1756921" y="1509739"/>
                <a:ext cx="345997" cy="345997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71" extrusionOk="0">
                    <a:moveTo>
                      <a:pt x="5442" y="0"/>
                    </a:moveTo>
                    <a:cubicBezTo>
                      <a:pt x="3977" y="0"/>
                      <a:pt x="2620" y="572"/>
                      <a:pt x="1596" y="1596"/>
                    </a:cubicBezTo>
                    <a:cubicBezTo>
                      <a:pt x="572" y="2620"/>
                      <a:pt x="1" y="3989"/>
                      <a:pt x="1" y="5441"/>
                    </a:cubicBezTo>
                    <a:cubicBezTo>
                      <a:pt x="1" y="6882"/>
                      <a:pt x="572" y="8251"/>
                      <a:pt x="1596" y="9275"/>
                    </a:cubicBezTo>
                    <a:cubicBezTo>
                      <a:pt x="2620" y="10299"/>
                      <a:pt x="3989" y="10871"/>
                      <a:pt x="5442" y="10871"/>
                    </a:cubicBezTo>
                    <a:cubicBezTo>
                      <a:pt x="6882" y="10871"/>
                      <a:pt x="8252" y="10299"/>
                      <a:pt x="9276" y="9275"/>
                    </a:cubicBezTo>
                    <a:cubicBezTo>
                      <a:pt x="10299" y="8251"/>
                      <a:pt x="10871" y="6882"/>
                      <a:pt x="10871" y="5441"/>
                    </a:cubicBezTo>
                    <a:cubicBezTo>
                      <a:pt x="10871" y="5346"/>
                      <a:pt x="10871" y="5263"/>
                      <a:pt x="10859" y="5156"/>
                    </a:cubicBezTo>
                    <a:cubicBezTo>
                      <a:pt x="10859" y="5060"/>
                      <a:pt x="10788" y="5001"/>
                      <a:pt x="10692" y="5001"/>
                    </a:cubicBezTo>
                    <a:cubicBezTo>
                      <a:pt x="10609" y="5001"/>
                      <a:pt x="10549" y="5084"/>
                      <a:pt x="10549" y="5168"/>
                    </a:cubicBezTo>
                    <a:lnTo>
                      <a:pt x="10549" y="5441"/>
                    </a:lnTo>
                    <a:cubicBezTo>
                      <a:pt x="10549" y="6811"/>
                      <a:pt x="10014" y="8085"/>
                      <a:pt x="9037" y="9049"/>
                    </a:cubicBezTo>
                    <a:cubicBezTo>
                      <a:pt x="8073" y="10025"/>
                      <a:pt x="6787" y="10561"/>
                      <a:pt x="5418" y="10561"/>
                    </a:cubicBezTo>
                    <a:cubicBezTo>
                      <a:pt x="4061" y="10561"/>
                      <a:pt x="2775" y="10025"/>
                      <a:pt x="1810" y="9049"/>
                    </a:cubicBezTo>
                    <a:cubicBezTo>
                      <a:pt x="834" y="8085"/>
                      <a:pt x="298" y="6811"/>
                      <a:pt x="298" y="5441"/>
                    </a:cubicBezTo>
                    <a:cubicBezTo>
                      <a:pt x="298" y="4072"/>
                      <a:pt x="834" y="2786"/>
                      <a:pt x="1810" y="1822"/>
                    </a:cubicBezTo>
                    <a:cubicBezTo>
                      <a:pt x="2775" y="858"/>
                      <a:pt x="4061" y="322"/>
                      <a:pt x="5418" y="322"/>
                    </a:cubicBezTo>
                    <a:cubicBezTo>
                      <a:pt x="6632" y="322"/>
                      <a:pt x="7799" y="750"/>
                      <a:pt x="8728" y="1524"/>
                    </a:cubicBezTo>
                    <a:cubicBezTo>
                      <a:pt x="9633" y="2298"/>
                      <a:pt x="10264" y="3358"/>
                      <a:pt x="10466" y="4513"/>
                    </a:cubicBezTo>
                    <a:cubicBezTo>
                      <a:pt x="10476" y="4594"/>
                      <a:pt x="10547" y="4649"/>
                      <a:pt x="10612" y="4649"/>
                    </a:cubicBezTo>
                    <a:cubicBezTo>
                      <a:pt x="10623" y="4649"/>
                      <a:pt x="10634" y="4647"/>
                      <a:pt x="10645" y="4644"/>
                    </a:cubicBezTo>
                    <a:cubicBezTo>
                      <a:pt x="10740" y="4632"/>
                      <a:pt x="10800" y="4548"/>
                      <a:pt x="10776" y="4465"/>
                    </a:cubicBezTo>
                    <a:cubicBezTo>
                      <a:pt x="10561" y="3239"/>
                      <a:pt x="9907" y="2108"/>
                      <a:pt x="8930" y="1286"/>
                    </a:cubicBezTo>
                    <a:cubicBezTo>
                      <a:pt x="7954" y="465"/>
                      <a:pt x="6716" y="0"/>
                      <a:pt x="5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" name="Google Shape;558;p72"/>
              <p:cNvSpPr/>
              <p:nvPr/>
            </p:nvSpPr>
            <p:spPr>
              <a:xfrm>
                <a:off x="1781937" y="1535488"/>
                <a:ext cx="295614" cy="29561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9288" extrusionOk="0">
                    <a:moveTo>
                      <a:pt x="4644" y="1"/>
                    </a:moveTo>
                    <a:cubicBezTo>
                      <a:pt x="3989" y="1"/>
                      <a:pt x="3346" y="132"/>
                      <a:pt x="2751" y="406"/>
                    </a:cubicBezTo>
                    <a:cubicBezTo>
                      <a:pt x="2167" y="656"/>
                      <a:pt x="1667" y="1025"/>
                      <a:pt x="1227" y="1489"/>
                    </a:cubicBezTo>
                    <a:cubicBezTo>
                      <a:pt x="1167" y="1549"/>
                      <a:pt x="1167" y="1656"/>
                      <a:pt x="1251" y="1715"/>
                    </a:cubicBezTo>
                    <a:cubicBezTo>
                      <a:pt x="1278" y="1743"/>
                      <a:pt x="1313" y="1757"/>
                      <a:pt x="1348" y="1757"/>
                    </a:cubicBezTo>
                    <a:cubicBezTo>
                      <a:pt x="1390" y="1757"/>
                      <a:pt x="1433" y="1737"/>
                      <a:pt x="1465" y="1692"/>
                    </a:cubicBezTo>
                    <a:cubicBezTo>
                      <a:pt x="1870" y="1263"/>
                      <a:pt x="2346" y="918"/>
                      <a:pt x="2882" y="680"/>
                    </a:cubicBezTo>
                    <a:cubicBezTo>
                      <a:pt x="3429" y="430"/>
                      <a:pt x="4025" y="310"/>
                      <a:pt x="4644" y="310"/>
                    </a:cubicBezTo>
                    <a:cubicBezTo>
                      <a:pt x="7025" y="310"/>
                      <a:pt x="8966" y="2239"/>
                      <a:pt x="8966" y="4644"/>
                    </a:cubicBezTo>
                    <a:cubicBezTo>
                      <a:pt x="8966" y="7037"/>
                      <a:pt x="7037" y="8978"/>
                      <a:pt x="4644" y="8978"/>
                    </a:cubicBezTo>
                    <a:cubicBezTo>
                      <a:pt x="2263" y="8978"/>
                      <a:pt x="310" y="7037"/>
                      <a:pt x="310" y="4644"/>
                    </a:cubicBezTo>
                    <a:cubicBezTo>
                      <a:pt x="310" y="3799"/>
                      <a:pt x="560" y="2966"/>
                      <a:pt x="1024" y="2263"/>
                    </a:cubicBezTo>
                    <a:cubicBezTo>
                      <a:pt x="1084" y="2192"/>
                      <a:pt x="1072" y="2084"/>
                      <a:pt x="989" y="2037"/>
                    </a:cubicBezTo>
                    <a:cubicBezTo>
                      <a:pt x="963" y="2020"/>
                      <a:pt x="933" y="2012"/>
                      <a:pt x="904" y="2012"/>
                    </a:cubicBezTo>
                    <a:cubicBezTo>
                      <a:pt x="850" y="2012"/>
                      <a:pt x="797" y="2038"/>
                      <a:pt x="774" y="2084"/>
                    </a:cubicBezTo>
                    <a:cubicBezTo>
                      <a:pt x="262" y="2846"/>
                      <a:pt x="0" y="3716"/>
                      <a:pt x="0" y="4644"/>
                    </a:cubicBezTo>
                    <a:cubicBezTo>
                      <a:pt x="0" y="5883"/>
                      <a:pt x="477" y="7049"/>
                      <a:pt x="1346" y="7930"/>
                    </a:cubicBezTo>
                    <a:cubicBezTo>
                      <a:pt x="2227" y="8811"/>
                      <a:pt x="3394" y="9288"/>
                      <a:pt x="4644" y="9288"/>
                    </a:cubicBezTo>
                    <a:cubicBezTo>
                      <a:pt x="5894" y="9288"/>
                      <a:pt x="7049" y="8811"/>
                      <a:pt x="7930" y="7930"/>
                    </a:cubicBezTo>
                    <a:cubicBezTo>
                      <a:pt x="8811" y="7049"/>
                      <a:pt x="9287" y="5894"/>
                      <a:pt x="9287" y="4644"/>
                    </a:cubicBezTo>
                    <a:cubicBezTo>
                      <a:pt x="9287" y="3394"/>
                      <a:pt x="8811" y="2227"/>
                      <a:pt x="7930" y="1346"/>
                    </a:cubicBezTo>
                    <a:cubicBezTo>
                      <a:pt x="7049" y="477"/>
                      <a:pt x="5894" y="1"/>
                      <a:pt x="46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" name="Google Shape;559;p72"/>
              <p:cNvSpPr/>
              <p:nvPr/>
            </p:nvSpPr>
            <p:spPr>
              <a:xfrm>
                <a:off x="1806954" y="1677980"/>
                <a:ext cx="1744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34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381" y="334"/>
                    </a:lnTo>
                    <a:cubicBezTo>
                      <a:pt x="476" y="334"/>
                      <a:pt x="548" y="251"/>
                      <a:pt x="548" y="167"/>
                    </a:cubicBezTo>
                    <a:cubicBezTo>
                      <a:pt x="548" y="72"/>
                      <a:pt x="476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" name="Google Shape;560;p72"/>
              <p:cNvSpPr/>
              <p:nvPr/>
            </p:nvSpPr>
            <p:spPr>
              <a:xfrm>
                <a:off x="1924429" y="1560122"/>
                <a:ext cx="128106" cy="128488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3870"/>
                    </a:lnTo>
                    <a:cubicBezTo>
                      <a:pt x="0" y="3954"/>
                      <a:pt x="72" y="4037"/>
                      <a:pt x="155" y="4037"/>
                    </a:cubicBezTo>
                    <a:lnTo>
                      <a:pt x="3870" y="4037"/>
                    </a:lnTo>
                    <a:cubicBezTo>
                      <a:pt x="3953" y="4037"/>
                      <a:pt x="4024" y="3954"/>
                      <a:pt x="4024" y="3870"/>
                    </a:cubicBezTo>
                    <a:cubicBezTo>
                      <a:pt x="4024" y="3775"/>
                      <a:pt x="3953" y="3704"/>
                      <a:pt x="3870" y="3704"/>
                    </a:cubicBezTo>
                    <a:lnTo>
                      <a:pt x="322" y="3704"/>
                    </a:lnTo>
                    <a:lnTo>
                      <a:pt x="322" y="167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" name="Google Shape;561;p72"/>
              <p:cNvSpPr/>
              <p:nvPr/>
            </p:nvSpPr>
            <p:spPr>
              <a:xfrm>
                <a:off x="1924811" y="1788644"/>
                <a:ext cx="10630" cy="1782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60" extrusionOk="0">
                    <a:moveTo>
                      <a:pt x="167" y="0"/>
                    </a:moveTo>
                    <a:cubicBezTo>
                      <a:pt x="71" y="0"/>
                      <a:pt x="0" y="84"/>
                      <a:pt x="0" y="167"/>
                    </a:cubicBezTo>
                    <a:lnTo>
                      <a:pt x="0" y="393"/>
                    </a:lnTo>
                    <a:cubicBezTo>
                      <a:pt x="0" y="488"/>
                      <a:pt x="71" y="560"/>
                      <a:pt x="167" y="560"/>
                    </a:cubicBezTo>
                    <a:cubicBezTo>
                      <a:pt x="250" y="560"/>
                      <a:pt x="333" y="488"/>
                      <a:pt x="333" y="393"/>
                    </a:cubicBezTo>
                    <a:lnTo>
                      <a:pt x="333" y="167"/>
                    </a:lnTo>
                    <a:cubicBezTo>
                      <a:pt x="333" y="84"/>
                      <a:pt x="250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" name="Google Shape;562;p72"/>
              <p:cNvSpPr/>
              <p:nvPr/>
            </p:nvSpPr>
            <p:spPr>
              <a:xfrm>
                <a:off x="1841423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212"/>
                      <a:pt x="60" y="259"/>
                    </a:cubicBezTo>
                    <a:lnTo>
                      <a:pt x="215" y="426"/>
                    </a:lnTo>
                    <a:cubicBezTo>
                      <a:pt x="239" y="462"/>
                      <a:pt x="286" y="474"/>
                      <a:pt x="334" y="474"/>
                    </a:cubicBezTo>
                    <a:cubicBezTo>
                      <a:pt x="370" y="474"/>
                      <a:pt x="405" y="462"/>
                      <a:pt x="453" y="426"/>
                    </a:cubicBezTo>
                    <a:cubicBezTo>
                      <a:pt x="513" y="366"/>
                      <a:pt x="513" y="259"/>
                      <a:pt x="453" y="212"/>
                    </a:cubicBezTo>
                    <a:lnTo>
                      <a:pt x="286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" name="Google Shape;563;p72"/>
              <p:cNvSpPr/>
              <p:nvPr/>
            </p:nvSpPr>
            <p:spPr>
              <a:xfrm>
                <a:off x="2002470" y="1756243"/>
                <a:ext cx="16709" cy="1575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95" extrusionOk="0">
                    <a:moveTo>
                      <a:pt x="175" y="0"/>
                    </a:moveTo>
                    <a:cubicBezTo>
                      <a:pt x="132" y="0"/>
                      <a:pt x="90" y="18"/>
                      <a:pt x="60" y="54"/>
                    </a:cubicBezTo>
                    <a:cubicBezTo>
                      <a:pt x="1" y="113"/>
                      <a:pt x="1" y="221"/>
                      <a:pt x="60" y="280"/>
                    </a:cubicBezTo>
                    <a:lnTo>
                      <a:pt x="227" y="447"/>
                    </a:lnTo>
                    <a:cubicBezTo>
                      <a:pt x="251" y="471"/>
                      <a:pt x="298" y="494"/>
                      <a:pt x="346" y="494"/>
                    </a:cubicBezTo>
                    <a:cubicBezTo>
                      <a:pt x="394" y="494"/>
                      <a:pt x="418" y="471"/>
                      <a:pt x="465" y="447"/>
                    </a:cubicBezTo>
                    <a:cubicBezTo>
                      <a:pt x="525" y="387"/>
                      <a:pt x="525" y="280"/>
                      <a:pt x="465" y="221"/>
                    </a:cubicBezTo>
                    <a:lnTo>
                      <a:pt x="298" y="54"/>
                    </a:lnTo>
                    <a:cubicBezTo>
                      <a:pt x="263" y="18"/>
                      <a:pt x="218" y="0"/>
                      <a:pt x="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" name="Google Shape;564;p72"/>
              <p:cNvSpPr/>
              <p:nvPr/>
            </p:nvSpPr>
            <p:spPr>
              <a:xfrm>
                <a:off x="2002470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340" y="0"/>
                    </a:moveTo>
                    <a:cubicBezTo>
                      <a:pt x="298" y="0"/>
                      <a:pt x="257" y="15"/>
                      <a:pt x="227" y="45"/>
                    </a:cubicBezTo>
                    <a:lnTo>
                      <a:pt x="60" y="212"/>
                    </a:lnTo>
                    <a:cubicBezTo>
                      <a:pt x="1" y="259"/>
                      <a:pt x="1" y="366"/>
                      <a:pt x="60" y="426"/>
                    </a:cubicBezTo>
                    <a:cubicBezTo>
                      <a:pt x="96" y="462"/>
                      <a:pt x="132" y="474"/>
                      <a:pt x="179" y="474"/>
                    </a:cubicBezTo>
                    <a:cubicBezTo>
                      <a:pt x="227" y="474"/>
                      <a:pt x="251" y="462"/>
                      <a:pt x="287" y="426"/>
                    </a:cubicBezTo>
                    <a:lnTo>
                      <a:pt x="453" y="259"/>
                    </a:lnTo>
                    <a:cubicBezTo>
                      <a:pt x="513" y="212"/>
                      <a:pt x="513" y="104"/>
                      <a:pt x="453" y="45"/>
                    </a:cubicBezTo>
                    <a:cubicBezTo>
                      <a:pt x="423" y="15"/>
                      <a:pt x="382" y="0"/>
                      <a:pt x="3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" name="Google Shape;565;p72"/>
              <p:cNvSpPr/>
              <p:nvPr/>
            </p:nvSpPr>
            <p:spPr>
              <a:xfrm>
                <a:off x="1841041" y="1756530"/>
                <a:ext cx="16709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6" extrusionOk="0">
                    <a:moveTo>
                      <a:pt x="352" y="0"/>
                    </a:moveTo>
                    <a:cubicBezTo>
                      <a:pt x="310" y="0"/>
                      <a:pt x="269" y="15"/>
                      <a:pt x="239" y="45"/>
                    </a:cubicBezTo>
                    <a:lnTo>
                      <a:pt x="72" y="212"/>
                    </a:lnTo>
                    <a:cubicBezTo>
                      <a:pt x="1" y="271"/>
                      <a:pt x="1" y="354"/>
                      <a:pt x="60" y="438"/>
                    </a:cubicBezTo>
                    <a:cubicBezTo>
                      <a:pt x="84" y="462"/>
                      <a:pt x="132" y="485"/>
                      <a:pt x="179" y="485"/>
                    </a:cubicBezTo>
                    <a:cubicBezTo>
                      <a:pt x="227" y="485"/>
                      <a:pt x="251" y="462"/>
                      <a:pt x="298" y="438"/>
                    </a:cubicBezTo>
                    <a:lnTo>
                      <a:pt x="465" y="271"/>
                    </a:lnTo>
                    <a:cubicBezTo>
                      <a:pt x="525" y="212"/>
                      <a:pt x="525" y="104"/>
                      <a:pt x="465" y="45"/>
                    </a:cubicBezTo>
                    <a:cubicBezTo>
                      <a:pt x="435" y="15"/>
                      <a:pt x="394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" name="Google Shape;566;p72"/>
              <p:cNvSpPr/>
              <p:nvPr/>
            </p:nvSpPr>
            <p:spPr>
              <a:xfrm>
                <a:off x="1816025" y="1632084"/>
                <a:ext cx="17855" cy="13336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9" extrusionOk="0">
                    <a:moveTo>
                      <a:pt x="173" y="0"/>
                    </a:moveTo>
                    <a:cubicBezTo>
                      <a:pt x="110" y="0"/>
                      <a:pt x="51" y="36"/>
                      <a:pt x="25" y="97"/>
                    </a:cubicBezTo>
                    <a:cubicBezTo>
                      <a:pt x="1" y="181"/>
                      <a:pt x="25" y="276"/>
                      <a:pt x="120" y="312"/>
                    </a:cubicBezTo>
                    <a:lnTo>
                      <a:pt x="322" y="395"/>
                    </a:lnTo>
                    <a:cubicBezTo>
                      <a:pt x="334" y="419"/>
                      <a:pt x="370" y="419"/>
                      <a:pt x="382" y="419"/>
                    </a:cubicBezTo>
                    <a:cubicBezTo>
                      <a:pt x="441" y="419"/>
                      <a:pt x="501" y="383"/>
                      <a:pt x="537" y="312"/>
                    </a:cubicBezTo>
                    <a:cubicBezTo>
                      <a:pt x="561" y="228"/>
                      <a:pt x="513" y="133"/>
                      <a:pt x="441" y="97"/>
                    </a:cubicBezTo>
                    <a:lnTo>
                      <a:pt x="239" y="14"/>
                    </a:lnTo>
                    <a:cubicBezTo>
                      <a:pt x="217" y="5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" name="Google Shape;567;p72"/>
              <p:cNvSpPr/>
              <p:nvPr/>
            </p:nvSpPr>
            <p:spPr>
              <a:xfrm>
                <a:off x="2026341" y="1721297"/>
                <a:ext cx="1785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4" extrusionOk="0">
                    <a:moveTo>
                      <a:pt x="179" y="0"/>
                    </a:moveTo>
                    <a:cubicBezTo>
                      <a:pt x="114" y="0"/>
                      <a:pt x="52" y="31"/>
                      <a:pt x="25" y="104"/>
                    </a:cubicBezTo>
                    <a:cubicBezTo>
                      <a:pt x="1" y="176"/>
                      <a:pt x="25" y="283"/>
                      <a:pt x="120" y="307"/>
                    </a:cubicBezTo>
                    <a:lnTo>
                      <a:pt x="322" y="402"/>
                    </a:lnTo>
                    <a:cubicBezTo>
                      <a:pt x="334" y="414"/>
                      <a:pt x="370" y="414"/>
                      <a:pt x="382" y="414"/>
                    </a:cubicBezTo>
                    <a:cubicBezTo>
                      <a:pt x="441" y="414"/>
                      <a:pt x="501" y="378"/>
                      <a:pt x="537" y="307"/>
                    </a:cubicBezTo>
                    <a:cubicBezTo>
                      <a:pt x="560" y="235"/>
                      <a:pt x="537" y="128"/>
                      <a:pt x="441" y="104"/>
                    </a:cubicBezTo>
                    <a:lnTo>
                      <a:pt x="239" y="9"/>
                    </a:lnTo>
                    <a:cubicBezTo>
                      <a:pt x="219" y="3"/>
                      <a:pt x="199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" name="Google Shape;568;p72"/>
              <p:cNvSpPr/>
              <p:nvPr/>
            </p:nvSpPr>
            <p:spPr>
              <a:xfrm>
                <a:off x="1967619" y="1569702"/>
                <a:ext cx="14036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34" extrusionOk="0">
                    <a:moveTo>
                      <a:pt x="267" y="1"/>
                    </a:moveTo>
                    <a:cubicBezTo>
                      <a:pt x="204" y="1"/>
                      <a:pt x="138" y="32"/>
                      <a:pt x="119" y="105"/>
                    </a:cubicBezTo>
                    <a:lnTo>
                      <a:pt x="24" y="307"/>
                    </a:lnTo>
                    <a:cubicBezTo>
                      <a:pt x="0" y="378"/>
                      <a:pt x="24" y="486"/>
                      <a:pt x="119" y="521"/>
                    </a:cubicBezTo>
                    <a:cubicBezTo>
                      <a:pt x="131" y="521"/>
                      <a:pt x="155" y="533"/>
                      <a:pt x="179" y="533"/>
                    </a:cubicBezTo>
                    <a:cubicBezTo>
                      <a:pt x="239" y="533"/>
                      <a:pt x="298" y="498"/>
                      <a:pt x="322" y="426"/>
                    </a:cubicBezTo>
                    <a:lnTo>
                      <a:pt x="417" y="224"/>
                    </a:lnTo>
                    <a:cubicBezTo>
                      <a:pt x="441" y="140"/>
                      <a:pt x="417" y="45"/>
                      <a:pt x="322" y="9"/>
                    </a:cubicBezTo>
                    <a:cubicBezTo>
                      <a:pt x="305" y="4"/>
                      <a:pt x="286" y="1"/>
                      <a:pt x="2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569;p72"/>
              <p:cNvSpPr/>
              <p:nvPr/>
            </p:nvSpPr>
            <p:spPr>
              <a:xfrm>
                <a:off x="1877802" y="1780019"/>
                <a:ext cx="14450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54" h="534" extrusionOk="0">
                    <a:moveTo>
                      <a:pt x="279" y="1"/>
                    </a:moveTo>
                    <a:cubicBezTo>
                      <a:pt x="216" y="1"/>
                      <a:pt x="147" y="32"/>
                      <a:pt x="120" y="105"/>
                    </a:cubicBezTo>
                    <a:lnTo>
                      <a:pt x="36" y="307"/>
                    </a:lnTo>
                    <a:cubicBezTo>
                      <a:pt x="1" y="378"/>
                      <a:pt x="48" y="486"/>
                      <a:pt x="120" y="509"/>
                    </a:cubicBezTo>
                    <a:cubicBezTo>
                      <a:pt x="144" y="533"/>
                      <a:pt x="167" y="533"/>
                      <a:pt x="179" y="533"/>
                    </a:cubicBezTo>
                    <a:cubicBezTo>
                      <a:pt x="239" y="533"/>
                      <a:pt x="298" y="497"/>
                      <a:pt x="334" y="426"/>
                    </a:cubicBezTo>
                    <a:lnTo>
                      <a:pt x="417" y="224"/>
                    </a:lnTo>
                    <a:cubicBezTo>
                      <a:pt x="453" y="140"/>
                      <a:pt x="417" y="45"/>
                      <a:pt x="334" y="9"/>
                    </a:cubicBezTo>
                    <a:cubicBezTo>
                      <a:pt x="317" y="4"/>
                      <a:pt x="298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" name="Google Shape;570;p72"/>
              <p:cNvSpPr/>
              <p:nvPr/>
            </p:nvSpPr>
            <p:spPr>
              <a:xfrm>
                <a:off x="1879711" y="1568652"/>
                <a:ext cx="1441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531" extrusionOk="0">
                    <a:moveTo>
                      <a:pt x="169" y="0"/>
                    </a:moveTo>
                    <a:cubicBezTo>
                      <a:pt x="153" y="0"/>
                      <a:pt x="136" y="2"/>
                      <a:pt x="119" y="7"/>
                    </a:cubicBezTo>
                    <a:cubicBezTo>
                      <a:pt x="48" y="42"/>
                      <a:pt x="0" y="138"/>
                      <a:pt x="36" y="221"/>
                    </a:cubicBezTo>
                    <a:lnTo>
                      <a:pt x="119" y="423"/>
                    </a:lnTo>
                    <a:cubicBezTo>
                      <a:pt x="155" y="495"/>
                      <a:pt x="214" y="531"/>
                      <a:pt x="274" y="531"/>
                    </a:cubicBezTo>
                    <a:cubicBezTo>
                      <a:pt x="286" y="531"/>
                      <a:pt x="322" y="531"/>
                      <a:pt x="334" y="519"/>
                    </a:cubicBezTo>
                    <a:cubicBezTo>
                      <a:pt x="405" y="483"/>
                      <a:pt x="453" y="400"/>
                      <a:pt x="417" y="304"/>
                    </a:cubicBezTo>
                    <a:lnTo>
                      <a:pt x="334" y="102"/>
                    </a:lnTo>
                    <a:cubicBezTo>
                      <a:pt x="304" y="43"/>
                      <a:pt x="243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" name="Google Shape;571;p72"/>
              <p:cNvSpPr/>
              <p:nvPr/>
            </p:nvSpPr>
            <p:spPr>
              <a:xfrm>
                <a:off x="1965709" y="1780846"/>
                <a:ext cx="1406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31" extrusionOk="0">
                    <a:moveTo>
                      <a:pt x="189" y="0"/>
                    </a:moveTo>
                    <a:cubicBezTo>
                      <a:pt x="166" y="0"/>
                      <a:pt x="143" y="6"/>
                      <a:pt x="120" y="19"/>
                    </a:cubicBezTo>
                    <a:cubicBezTo>
                      <a:pt x="37" y="43"/>
                      <a:pt x="1" y="138"/>
                      <a:pt x="25" y="221"/>
                    </a:cubicBezTo>
                    <a:lnTo>
                      <a:pt x="120" y="424"/>
                    </a:lnTo>
                    <a:cubicBezTo>
                      <a:pt x="144" y="483"/>
                      <a:pt x="203" y="531"/>
                      <a:pt x="263" y="531"/>
                    </a:cubicBezTo>
                    <a:cubicBezTo>
                      <a:pt x="275" y="531"/>
                      <a:pt x="310" y="531"/>
                      <a:pt x="322" y="519"/>
                    </a:cubicBezTo>
                    <a:cubicBezTo>
                      <a:pt x="394" y="483"/>
                      <a:pt x="441" y="400"/>
                      <a:pt x="418" y="305"/>
                    </a:cubicBezTo>
                    <a:lnTo>
                      <a:pt x="322" y="102"/>
                    </a:lnTo>
                    <a:cubicBezTo>
                      <a:pt x="305" y="42"/>
                      <a:pt x="250" y="0"/>
                      <a:pt x="1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" name="Google Shape;572;p72"/>
              <p:cNvSpPr/>
              <p:nvPr/>
            </p:nvSpPr>
            <p:spPr>
              <a:xfrm>
                <a:off x="2026723" y="1633644"/>
                <a:ext cx="17855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8" extrusionOk="0">
                    <a:moveTo>
                      <a:pt x="387" y="0"/>
                    </a:moveTo>
                    <a:cubicBezTo>
                      <a:pt x="366" y="0"/>
                      <a:pt x="345" y="4"/>
                      <a:pt x="322" y="13"/>
                    </a:cubicBezTo>
                    <a:lnTo>
                      <a:pt x="120" y="96"/>
                    </a:lnTo>
                    <a:cubicBezTo>
                      <a:pt x="48" y="132"/>
                      <a:pt x="1" y="215"/>
                      <a:pt x="25" y="310"/>
                    </a:cubicBezTo>
                    <a:cubicBezTo>
                      <a:pt x="60" y="382"/>
                      <a:pt x="120" y="417"/>
                      <a:pt x="179" y="417"/>
                    </a:cubicBezTo>
                    <a:cubicBezTo>
                      <a:pt x="191" y="417"/>
                      <a:pt x="227" y="417"/>
                      <a:pt x="239" y="394"/>
                    </a:cubicBezTo>
                    <a:lnTo>
                      <a:pt x="441" y="310"/>
                    </a:lnTo>
                    <a:cubicBezTo>
                      <a:pt x="513" y="274"/>
                      <a:pt x="560" y="191"/>
                      <a:pt x="537" y="96"/>
                    </a:cubicBezTo>
                    <a:cubicBezTo>
                      <a:pt x="509" y="41"/>
                      <a:pt x="454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" name="Google Shape;573;p72"/>
              <p:cNvSpPr/>
              <p:nvPr/>
            </p:nvSpPr>
            <p:spPr>
              <a:xfrm>
                <a:off x="1814911" y="1719419"/>
                <a:ext cx="1820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14" extrusionOk="0">
                    <a:moveTo>
                      <a:pt x="382" y="1"/>
                    </a:moveTo>
                    <a:cubicBezTo>
                      <a:pt x="365" y="1"/>
                      <a:pt x="348" y="3"/>
                      <a:pt x="334" y="8"/>
                    </a:cubicBezTo>
                    <a:lnTo>
                      <a:pt x="119" y="104"/>
                    </a:lnTo>
                    <a:cubicBezTo>
                      <a:pt x="48" y="127"/>
                      <a:pt x="0" y="223"/>
                      <a:pt x="36" y="306"/>
                    </a:cubicBezTo>
                    <a:cubicBezTo>
                      <a:pt x="60" y="366"/>
                      <a:pt x="119" y="413"/>
                      <a:pt x="179" y="413"/>
                    </a:cubicBezTo>
                    <a:cubicBezTo>
                      <a:pt x="191" y="413"/>
                      <a:pt x="226" y="413"/>
                      <a:pt x="238" y="389"/>
                    </a:cubicBezTo>
                    <a:lnTo>
                      <a:pt x="453" y="306"/>
                    </a:lnTo>
                    <a:cubicBezTo>
                      <a:pt x="524" y="270"/>
                      <a:pt x="572" y="187"/>
                      <a:pt x="536" y="92"/>
                    </a:cubicBezTo>
                    <a:cubicBezTo>
                      <a:pt x="517" y="35"/>
                      <a:pt x="44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66" name="Google Shape;584;p72"/>
          <p:cNvSpPr txBox="1"/>
          <p:nvPr/>
        </p:nvSpPr>
        <p:spPr>
          <a:xfrm>
            <a:off x="6444025" y="2707169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9" name="Google Shape;589;p73"/>
          <p:cNvPicPr preferRelativeResize="0"/>
          <p:nvPr/>
        </p:nvPicPr>
        <p:blipFill rotWithShape="1">
          <a:blip r:embed="rId1"/>
          <a:srcRect l="50000"/>
          <a:stretch>
            <a:fillRect/>
          </a:stretch>
        </p:blipFill>
        <p:spPr>
          <a:xfrm>
            <a:off x="-108742" y="41828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73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91" name="Google Shape;591;p73"/>
          <p:cNvSpPr txBox="1"/>
          <p:nvPr>
            <p:ph type="subTitle" idx="1"/>
          </p:nvPr>
        </p:nvSpPr>
        <p:spPr>
          <a:xfrm>
            <a:off x="1204595" y="2127885"/>
            <a:ext cx="1407795" cy="4845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6 hours/day</a:t>
            </a:r>
            <a:endParaRPr lang="en-GB"/>
          </a:p>
        </p:txBody>
      </p:sp>
      <p:grpSp>
        <p:nvGrpSpPr>
          <p:cNvPr id="593" name="Google Shape;593;p73"/>
          <p:cNvGrpSpPr/>
          <p:nvPr/>
        </p:nvGrpSpPr>
        <p:grpSpPr>
          <a:xfrm>
            <a:off x="1631114" y="1795614"/>
            <a:ext cx="482700" cy="482700"/>
            <a:chOff x="1672023" y="1812300"/>
            <a:chExt cx="482700" cy="482700"/>
          </a:xfrm>
        </p:grpSpPr>
        <p:sp>
          <p:nvSpPr>
            <p:cNvPr id="594" name="Google Shape;594;p73"/>
            <p:cNvSpPr/>
            <p:nvPr/>
          </p:nvSpPr>
          <p:spPr>
            <a:xfrm>
              <a:off x="1672023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595;p73"/>
            <p:cNvSpPr/>
            <p:nvPr/>
          </p:nvSpPr>
          <p:spPr>
            <a:xfrm>
              <a:off x="1705890" y="1871912"/>
              <a:ext cx="414967" cy="378970"/>
            </a:xfrm>
            <a:custGeom>
              <a:avLst/>
              <a:gdLst/>
              <a:ahLst/>
              <a:cxnLst/>
              <a:rect l="l" t="t" r="r" b="b"/>
              <a:pathLst>
                <a:path w="13038" h="11907" extrusionOk="0">
                  <a:moveTo>
                    <a:pt x="6632" y="369"/>
                  </a:moveTo>
                  <a:cubicBezTo>
                    <a:pt x="6680" y="369"/>
                    <a:pt x="6704" y="405"/>
                    <a:pt x="6704" y="441"/>
                  </a:cubicBezTo>
                  <a:lnTo>
                    <a:pt x="6704" y="881"/>
                  </a:lnTo>
                  <a:cubicBezTo>
                    <a:pt x="6644" y="864"/>
                    <a:pt x="6582" y="855"/>
                    <a:pt x="6519" y="855"/>
                  </a:cubicBezTo>
                  <a:cubicBezTo>
                    <a:pt x="6457" y="855"/>
                    <a:pt x="6394" y="864"/>
                    <a:pt x="6335" y="881"/>
                  </a:cubicBezTo>
                  <a:lnTo>
                    <a:pt x="6335" y="441"/>
                  </a:lnTo>
                  <a:lnTo>
                    <a:pt x="6323" y="441"/>
                  </a:lnTo>
                  <a:cubicBezTo>
                    <a:pt x="6323" y="405"/>
                    <a:pt x="6347" y="369"/>
                    <a:pt x="6394" y="369"/>
                  </a:cubicBezTo>
                  <a:close/>
                  <a:moveTo>
                    <a:pt x="6501" y="1251"/>
                  </a:moveTo>
                  <a:cubicBezTo>
                    <a:pt x="7061" y="1251"/>
                    <a:pt x="7275" y="2013"/>
                    <a:pt x="6763" y="2286"/>
                  </a:cubicBezTo>
                  <a:cubicBezTo>
                    <a:pt x="6692" y="2322"/>
                    <a:pt x="6585" y="2346"/>
                    <a:pt x="6501" y="2346"/>
                  </a:cubicBezTo>
                  <a:cubicBezTo>
                    <a:pt x="6204" y="2346"/>
                    <a:pt x="5954" y="2096"/>
                    <a:pt x="5954" y="1798"/>
                  </a:cubicBezTo>
                  <a:cubicBezTo>
                    <a:pt x="5954" y="1489"/>
                    <a:pt x="6204" y="1251"/>
                    <a:pt x="6501" y="1251"/>
                  </a:cubicBezTo>
                  <a:close/>
                  <a:moveTo>
                    <a:pt x="2382" y="2429"/>
                  </a:moveTo>
                  <a:cubicBezTo>
                    <a:pt x="2560" y="2429"/>
                    <a:pt x="2703" y="2572"/>
                    <a:pt x="2703" y="2751"/>
                  </a:cubicBezTo>
                  <a:cubicBezTo>
                    <a:pt x="2703" y="2929"/>
                    <a:pt x="2560" y="3084"/>
                    <a:pt x="2382" y="3084"/>
                  </a:cubicBezTo>
                  <a:cubicBezTo>
                    <a:pt x="2215" y="3084"/>
                    <a:pt x="2048" y="2941"/>
                    <a:pt x="2048" y="2751"/>
                  </a:cubicBezTo>
                  <a:cubicBezTo>
                    <a:pt x="2048" y="2560"/>
                    <a:pt x="2203" y="2429"/>
                    <a:pt x="2382" y="2429"/>
                  </a:cubicBezTo>
                  <a:close/>
                  <a:moveTo>
                    <a:pt x="10657" y="2429"/>
                  </a:moveTo>
                  <a:cubicBezTo>
                    <a:pt x="10835" y="2429"/>
                    <a:pt x="10978" y="2572"/>
                    <a:pt x="10978" y="2751"/>
                  </a:cubicBezTo>
                  <a:cubicBezTo>
                    <a:pt x="10978" y="2929"/>
                    <a:pt x="10835" y="3084"/>
                    <a:pt x="10657" y="3084"/>
                  </a:cubicBezTo>
                  <a:cubicBezTo>
                    <a:pt x="10478" y="3084"/>
                    <a:pt x="10323" y="2941"/>
                    <a:pt x="10323" y="2751"/>
                  </a:cubicBezTo>
                  <a:cubicBezTo>
                    <a:pt x="10323" y="2560"/>
                    <a:pt x="10478" y="2429"/>
                    <a:pt x="10657" y="2429"/>
                  </a:cubicBezTo>
                  <a:close/>
                  <a:moveTo>
                    <a:pt x="2477" y="3441"/>
                  </a:moveTo>
                  <a:lnTo>
                    <a:pt x="3715" y="6025"/>
                  </a:lnTo>
                  <a:lnTo>
                    <a:pt x="1024" y="6025"/>
                  </a:lnTo>
                  <a:lnTo>
                    <a:pt x="2239" y="3441"/>
                  </a:lnTo>
                  <a:cubicBezTo>
                    <a:pt x="2275" y="3447"/>
                    <a:pt x="2316" y="3450"/>
                    <a:pt x="2358" y="3450"/>
                  </a:cubicBezTo>
                  <a:cubicBezTo>
                    <a:pt x="2400" y="3450"/>
                    <a:pt x="2441" y="3447"/>
                    <a:pt x="2477" y="3441"/>
                  </a:cubicBezTo>
                  <a:close/>
                  <a:moveTo>
                    <a:pt x="10776" y="3441"/>
                  </a:moveTo>
                  <a:lnTo>
                    <a:pt x="11990" y="6025"/>
                  </a:lnTo>
                  <a:lnTo>
                    <a:pt x="9299" y="6025"/>
                  </a:lnTo>
                  <a:lnTo>
                    <a:pt x="10538" y="3441"/>
                  </a:lnTo>
                  <a:cubicBezTo>
                    <a:pt x="10573" y="3447"/>
                    <a:pt x="10612" y="3450"/>
                    <a:pt x="10652" y="3450"/>
                  </a:cubicBezTo>
                  <a:cubicBezTo>
                    <a:pt x="10692" y="3450"/>
                    <a:pt x="10734" y="3447"/>
                    <a:pt x="10776" y="3441"/>
                  </a:cubicBezTo>
                  <a:close/>
                  <a:moveTo>
                    <a:pt x="4251" y="6418"/>
                  </a:moveTo>
                  <a:cubicBezTo>
                    <a:pt x="4322" y="6418"/>
                    <a:pt x="4382" y="6477"/>
                    <a:pt x="4382" y="6549"/>
                  </a:cubicBezTo>
                  <a:lnTo>
                    <a:pt x="4382" y="6668"/>
                  </a:lnTo>
                  <a:cubicBezTo>
                    <a:pt x="4382" y="6739"/>
                    <a:pt x="4322" y="6799"/>
                    <a:pt x="4251" y="6799"/>
                  </a:cubicBezTo>
                  <a:lnTo>
                    <a:pt x="501" y="6799"/>
                  </a:lnTo>
                  <a:cubicBezTo>
                    <a:pt x="429" y="6799"/>
                    <a:pt x="370" y="6739"/>
                    <a:pt x="370" y="6668"/>
                  </a:cubicBezTo>
                  <a:lnTo>
                    <a:pt x="370" y="6549"/>
                  </a:lnTo>
                  <a:cubicBezTo>
                    <a:pt x="370" y="6477"/>
                    <a:pt x="429" y="6418"/>
                    <a:pt x="501" y="6418"/>
                  </a:cubicBezTo>
                  <a:close/>
                  <a:moveTo>
                    <a:pt x="12526" y="6418"/>
                  </a:moveTo>
                  <a:cubicBezTo>
                    <a:pt x="12597" y="6418"/>
                    <a:pt x="12657" y="6477"/>
                    <a:pt x="12657" y="6549"/>
                  </a:cubicBezTo>
                  <a:lnTo>
                    <a:pt x="12657" y="6668"/>
                  </a:lnTo>
                  <a:cubicBezTo>
                    <a:pt x="12657" y="6739"/>
                    <a:pt x="12597" y="6799"/>
                    <a:pt x="12526" y="6799"/>
                  </a:cubicBezTo>
                  <a:lnTo>
                    <a:pt x="8775" y="6799"/>
                  </a:lnTo>
                  <a:cubicBezTo>
                    <a:pt x="8704" y="6799"/>
                    <a:pt x="8644" y="6739"/>
                    <a:pt x="8644" y="6668"/>
                  </a:cubicBezTo>
                  <a:lnTo>
                    <a:pt x="8644" y="6549"/>
                  </a:lnTo>
                  <a:cubicBezTo>
                    <a:pt x="8644" y="6477"/>
                    <a:pt x="8704" y="6418"/>
                    <a:pt x="8775" y="6418"/>
                  </a:cubicBezTo>
                  <a:close/>
                  <a:moveTo>
                    <a:pt x="3715" y="7168"/>
                  </a:moveTo>
                  <a:cubicBezTo>
                    <a:pt x="3525" y="7787"/>
                    <a:pt x="2953" y="8228"/>
                    <a:pt x="2298" y="8228"/>
                  </a:cubicBezTo>
                  <a:cubicBezTo>
                    <a:pt x="1644" y="8228"/>
                    <a:pt x="1084" y="7799"/>
                    <a:pt x="905" y="7168"/>
                  </a:cubicBezTo>
                  <a:close/>
                  <a:moveTo>
                    <a:pt x="12145" y="7168"/>
                  </a:moveTo>
                  <a:cubicBezTo>
                    <a:pt x="11942" y="7787"/>
                    <a:pt x="11383" y="8228"/>
                    <a:pt x="10728" y="8228"/>
                  </a:cubicBezTo>
                  <a:cubicBezTo>
                    <a:pt x="10073" y="8228"/>
                    <a:pt x="9502" y="7799"/>
                    <a:pt x="9323" y="7168"/>
                  </a:cubicBezTo>
                  <a:close/>
                  <a:moveTo>
                    <a:pt x="7942" y="10371"/>
                  </a:moveTo>
                  <a:cubicBezTo>
                    <a:pt x="8013" y="10371"/>
                    <a:pt x="8073" y="10430"/>
                    <a:pt x="8073" y="10502"/>
                  </a:cubicBezTo>
                  <a:lnTo>
                    <a:pt x="8073" y="10764"/>
                  </a:lnTo>
                  <a:lnTo>
                    <a:pt x="4918" y="10764"/>
                  </a:lnTo>
                  <a:lnTo>
                    <a:pt x="4918" y="10502"/>
                  </a:lnTo>
                  <a:cubicBezTo>
                    <a:pt x="4918" y="10430"/>
                    <a:pt x="4977" y="10371"/>
                    <a:pt x="5049" y="10371"/>
                  </a:cubicBezTo>
                  <a:close/>
                  <a:moveTo>
                    <a:pt x="6382" y="0"/>
                  </a:moveTo>
                  <a:cubicBezTo>
                    <a:pt x="6132" y="0"/>
                    <a:pt x="5930" y="203"/>
                    <a:pt x="5930" y="441"/>
                  </a:cubicBezTo>
                  <a:lnTo>
                    <a:pt x="5930" y="1060"/>
                  </a:lnTo>
                  <a:cubicBezTo>
                    <a:pt x="5692" y="1251"/>
                    <a:pt x="5549" y="1536"/>
                    <a:pt x="5561" y="1858"/>
                  </a:cubicBezTo>
                  <a:lnTo>
                    <a:pt x="3703" y="2370"/>
                  </a:lnTo>
                  <a:cubicBezTo>
                    <a:pt x="3477" y="2429"/>
                    <a:pt x="3251" y="2465"/>
                    <a:pt x="3037" y="2501"/>
                  </a:cubicBezTo>
                  <a:cubicBezTo>
                    <a:pt x="2929" y="2227"/>
                    <a:pt x="2679" y="2036"/>
                    <a:pt x="2382" y="2036"/>
                  </a:cubicBezTo>
                  <a:cubicBezTo>
                    <a:pt x="1989" y="2036"/>
                    <a:pt x="1679" y="2346"/>
                    <a:pt x="1679" y="2739"/>
                  </a:cubicBezTo>
                  <a:cubicBezTo>
                    <a:pt x="1679" y="2941"/>
                    <a:pt x="1763" y="3132"/>
                    <a:pt x="1917" y="3275"/>
                  </a:cubicBezTo>
                  <a:lnTo>
                    <a:pt x="608" y="6025"/>
                  </a:lnTo>
                  <a:lnTo>
                    <a:pt x="501" y="6025"/>
                  </a:lnTo>
                  <a:cubicBezTo>
                    <a:pt x="215" y="6025"/>
                    <a:pt x="1" y="6251"/>
                    <a:pt x="1" y="6525"/>
                  </a:cubicBezTo>
                  <a:lnTo>
                    <a:pt x="1" y="6644"/>
                  </a:lnTo>
                  <a:cubicBezTo>
                    <a:pt x="1" y="6930"/>
                    <a:pt x="215" y="7156"/>
                    <a:pt x="501" y="7156"/>
                  </a:cubicBezTo>
                  <a:cubicBezTo>
                    <a:pt x="691" y="7989"/>
                    <a:pt x="1441" y="8585"/>
                    <a:pt x="2298" y="8585"/>
                  </a:cubicBezTo>
                  <a:cubicBezTo>
                    <a:pt x="3168" y="8585"/>
                    <a:pt x="3906" y="7978"/>
                    <a:pt x="4108" y="7156"/>
                  </a:cubicBezTo>
                  <a:lnTo>
                    <a:pt x="4251" y="7156"/>
                  </a:lnTo>
                  <a:cubicBezTo>
                    <a:pt x="4537" y="7156"/>
                    <a:pt x="4763" y="6930"/>
                    <a:pt x="4763" y="6644"/>
                  </a:cubicBezTo>
                  <a:lnTo>
                    <a:pt x="4763" y="6525"/>
                  </a:lnTo>
                  <a:cubicBezTo>
                    <a:pt x="4763" y="6251"/>
                    <a:pt x="4537" y="6025"/>
                    <a:pt x="4251" y="6025"/>
                  </a:cubicBezTo>
                  <a:lnTo>
                    <a:pt x="4144" y="6025"/>
                  </a:lnTo>
                  <a:lnTo>
                    <a:pt x="2834" y="3275"/>
                  </a:lnTo>
                  <a:cubicBezTo>
                    <a:pt x="2953" y="3167"/>
                    <a:pt x="3037" y="3036"/>
                    <a:pt x="3060" y="2870"/>
                  </a:cubicBezTo>
                  <a:cubicBezTo>
                    <a:pt x="3310" y="2846"/>
                    <a:pt x="3549" y="2798"/>
                    <a:pt x="3787" y="2727"/>
                  </a:cubicBezTo>
                  <a:lnTo>
                    <a:pt x="5656" y="2215"/>
                  </a:lnTo>
                  <a:cubicBezTo>
                    <a:pt x="5716" y="2346"/>
                    <a:pt x="5811" y="2453"/>
                    <a:pt x="5918" y="2548"/>
                  </a:cubicBezTo>
                  <a:lnTo>
                    <a:pt x="5918" y="10002"/>
                  </a:lnTo>
                  <a:lnTo>
                    <a:pt x="5037" y="10002"/>
                  </a:lnTo>
                  <a:cubicBezTo>
                    <a:pt x="4763" y="10002"/>
                    <a:pt x="4537" y="10228"/>
                    <a:pt x="4537" y="10502"/>
                  </a:cubicBezTo>
                  <a:lnTo>
                    <a:pt x="4537" y="10776"/>
                  </a:lnTo>
                  <a:cubicBezTo>
                    <a:pt x="4299" y="10823"/>
                    <a:pt x="4120" y="11026"/>
                    <a:pt x="4120" y="11276"/>
                  </a:cubicBezTo>
                  <a:lnTo>
                    <a:pt x="4120" y="11395"/>
                  </a:lnTo>
                  <a:cubicBezTo>
                    <a:pt x="4120" y="11680"/>
                    <a:pt x="4346" y="11907"/>
                    <a:pt x="4620" y="11907"/>
                  </a:cubicBezTo>
                  <a:lnTo>
                    <a:pt x="6049" y="11907"/>
                  </a:lnTo>
                  <a:cubicBezTo>
                    <a:pt x="6156" y="11907"/>
                    <a:pt x="6251" y="11811"/>
                    <a:pt x="6251" y="11704"/>
                  </a:cubicBezTo>
                  <a:cubicBezTo>
                    <a:pt x="6251" y="11609"/>
                    <a:pt x="6156" y="11514"/>
                    <a:pt x="6049" y="11514"/>
                  </a:cubicBezTo>
                  <a:lnTo>
                    <a:pt x="4620" y="11514"/>
                  </a:lnTo>
                  <a:cubicBezTo>
                    <a:pt x="4549" y="11514"/>
                    <a:pt x="4489" y="11454"/>
                    <a:pt x="4489" y="11383"/>
                  </a:cubicBezTo>
                  <a:lnTo>
                    <a:pt x="4489" y="11264"/>
                  </a:lnTo>
                  <a:cubicBezTo>
                    <a:pt x="4489" y="11192"/>
                    <a:pt x="4549" y="11133"/>
                    <a:pt x="4620" y="11133"/>
                  </a:cubicBezTo>
                  <a:lnTo>
                    <a:pt x="8371" y="11133"/>
                  </a:lnTo>
                  <a:cubicBezTo>
                    <a:pt x="8454" y="11133"/>
                    <a:pt x="8513" y="11192"/>
                    <a:pt x="8513" y="11264"/>
                  </a:cubicBezTo>
                  <a:lnTo>
                    <a:pt x="8513" y="11383"/>
                  </a:lnTo>
                  <a:cubicBezTo>
                    <a:pt x="8513" y="11454"/>
                    <a:pt x="8454" y="11514"/>
                    <a:pt x="8371" y="11514"/>
                  </a:cubicBezTo>
                  <a:lnTo>
                    <a:pt x="6930" y="11514"/>
                  </a:lnTo>
                  <a:cubicBezTo>
                    <a:pt x="6823" y="11514"/>
                    <a:pt x="6739" y="11609"/>
                    <a:pt x="6739" y="11704"/>
                  </a:cubicBezTo>
                  <a:cubicBezTo>
                    <a:pt x="6739" y="11811"/>
                    <a:pt x="6823" y="11907"/>
                    <a:pt x="6930" y="11907"/>
                  </a:cubicBezTo>
                  <a:lnTo>
                    <a:pt x="8371" y="11907"/>
                  </a:lnTo>
                  <a:cubicBezTo>
                    <a:pt x="8656" y="11907"/>
                    <a:pt x="8883" y="11680"/>
                    <a:pt x="8883" y="11395"/>
                  </a:cubicBezTo>
                  <a:lnTo>
                    <a:pt x="8883" y="11276"/>
                  </a:lnTo>
                  <a:cubicBezTo>
                    <a:pt x="8883" y="11026"/>
                    <a:pt x="8692" y="10799"/>
                    <a:pt x="8454" y="10776"/>
                  </a:cubicBezTo>
                  <a:lnTo>
                    <a:pt x="8454" y="10502"/>
                  </a:lnTo>
                  <a:cubicBezTo>
                    <a:pt x="8454" y="10228"/>
                    <a:pt x="8228" y="10002"/>
                    <a:pt x="7942" y="10002"/>
                  </a:cubicBezTo>
                  <a:lnTo>
                    <a:pt x="7061" y="10002"/>
                  </a:lnTo>
                  <a:lnTo>
                    <a:pt x="7061" y="7049"/>
                  </a:lnTo>
                  <a:cubicBezTo>
                    <a:pt x="7061" y="6954"/>
                    <a:pt x="6978" y="6858"/>
                    <a:pt x="6870" y="6858"/>
                  </a:cubicBezTo>
                  <a:cubicBezTo>
                    <a:pt x="6763" y="6858"/>
                    <a:pt x="6680" y="6954"/>
                    <a:pt x="6680" y="7049"/>
                  </a:cubicBezTo>
                  <a:lnTo>
                    <a:pt x="6680" y="10002"/>
                  </a:lnTo>
                  <a:lnTo>
                    <a:pt x="6311" y="10002"/>
                  </a:lnTo>
                  <a:lnTo>
                    <a:pt x="6311" y="2727"/>
                  </a:lnTo>
                  <a:cubicBezTo>
                    <a:pt x="6370" y="2739"/>
                    <a:pt x="6430" y="2745"/>
                    <a:pt x="6491" y="2745"/>
                  </a:cubicBezTo>
                  <a:cubicBezTo>
                    <a:pt x="6552" y="2745"/>
                    <a:pt x="6614" y="2739"/>
                    <a:pt x="6680" y="2727"/>
                  </a:cubicBezTo>
                  <a:lnTo>
                    <a:pt x="6680" y="6156"/>
                  </a:lnTo>
                  <a:cubicBezTo>
                    <a:pt x="6680" y="6263"/>
                    <a:pt x="6763" y="6358"/>
                    <a:pt x="6870" y="6358"/>
                  </a:cubicBezTo>
                  <a:cubicBezTo>
                    <a:pt x="6978" y="6358"/>
                    <a:pt x="7061" y="6263"/>
                    <a:pt x="7061" y="6156"/>
                  </a:cubicBezTo>
                  <a:lnTo>
                    <a:pt x="7061" y="2548"/>
                  </a:lnTo>
                  <a:cubicBezTo>
                    <a:pt x="7180" y="2453"/>
                    <a:pt x="7275" y="2346"/>
                    <a:pt x="7335" y="2215"/>
                  </a:cubicBezTo>
                  <a:lnTo>
                    <a:pt x="9228" y="2739"/>
                  </a:lnTo>
                  <a:cubicBezTo>
                    <a:pt x="9466" y="2798"/>
                    <a:pt x="9716" y="2858"/>
                    <a:pt x="9954" y="2882"/>
                  </a:cubicBezTo>
                  <a:cubicBezTo>
                    <a:pt x="9978" y="3048"/>
                    <a:pt x="10073" y="3179"/>
                    <a:pt x="10180" y="3287"/>
                  </a:cubicBezTo>
                  <a:lnTo>
                    <a:pt x="8871" y="6037"/>
                  </a:lnTo>
                  <a:lnTo>
                    <a:pt x="8764" y="6037"/>
                  </a:lnTo>
                  <a:cubicBezTo>
                    <a:pt x="8478" y="6037"/>
                    <a:pt x="8252" y="6263"/>
                    <a:pt x="8252" y="6549"/>
                  </a:cubicBezTo>
                  <a:lnTo>
                    <a:pt x="8252" y="6668"/>
                  </a:lnTo>
                  <a:cubicBezTo>
                    <a:pt x="8252" y="6954"/>
                    <a:pt x="8478" y="7168"/>
                    <a:pt x="8764" y="7168"/>
                  </a:cubicBezTo>
                  <a:lnTo>
                    <a:pt x="8906" y="7168"/>
                  </a:lnTo>
                  <a:cubicBezTo>
                    <a:pt x="9109" y="8001"/>
                    <a:pt x="9847" y="8597"/>
                    <a:pt x="10716" y="8597"/>
                  </a:cubicBezTo>
                  <a:cubicBezTo>
                    <a:pt x="11573" y="8597"/>
                    <a:pt x="12323" y="7989"/>
                    <a:pt x="12514" y="7168"/>
                  </a:cubicBezTo>
                  <a:cubicBezTo>
                    <a:pt x="12800" y="7168"/>
                    <a:pt x="13014" y="6954"/>
                    <a:pt x="13014" y="6668"/>
                  </a:cubicBezTo>
                  <a:lnTo>
                    <a:pt x="13014" y="6549"/>
                  </a:lnTo>
                  <a:cubicBezTo>
                    <a:pt x="13038" y="6263"/>
                    <a:pt x="12812" y="6025"/>
                    <a:pt x="12526" y="6025"/>
                  </a:cubicBezTo>
                  <a:lnTo>
                    <a:pt x="12419" y="6025"/>
                  </a:lnTo>
                  <a:lnTo>
                    <a:pt x="11109" y="3275"/>
                  </a:lnTo>
                  <a:cubicBezTo>
                    <a:pt x="11264" y="3144"/>
                    <a:pt x="11347" y="2965"/>
                    <a:pt x="11347" y="2739"/>
                  </a:cubicBezTo>
                  <a:cubicBezTo>
                    <a:pt x="11347" y="2346"/>
                    <a:pt x="11038" y="2036"/>
                    <a:pt x="10657" y="2036"/>
                  </a:cubicBezTo>
                  <a:cubicBezTo>
                    <a:pt x="10359" y="2036"/>
                    <a:pt x="10097" y="2227"/>
                    <a:pt x="10002" y="2501"/>
                  </a:cubicBezTo>
                  <a:cubicBezTo>
                    <a:pt x="9776" y="2465"/>
                    <a:pt x="9549" y="2429"/>
                    <a:pt x="9323" y="2370"/>
                  </a:cubicBezTo>
                  <a:lnTo>
                    <a:pt x="7442" y="1846"/>
                  </a:lnTo>
                  <a:cubicBezTo>
                    <a:pt x="7454" y="1536"/>
                    <a:pt x="7323" y="1239"/>
                    <a:pt x="7061" y="1060"/>
                  </a:cubicBezTo>
                  <a:lnTo>
                    <a:pt x="7061" y="441"/>
                  </a:lnTo>
                  <a:cubicBezTo>
                    <a:pt x="7061" y="191"/>
                    <a:pt x="6859" y="0"/>
                    <a:pt x="6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96" name="Google Shape;596;p73"/>
          <p:cNvGrpSpPr/>
          <p:nvPr/>
        </p:nvGrpSpPr>
        <p:grpSpPr>
          <a:xfrm>
            <a:off x="4089568" y="1795614"/>
            <a:ext cx="482700" cy="482700"/>
            <a:chOff x="4129932" y="1812300"/>
            <a:chExt cx="482700" cy="482700"/>
          </a:xfrm>
        </p:grpSpPr>
        <p:sp>
          <p:nvSpPr>
            <p:cNvPr id="597" name="Google Shape;597;p73"/>
            <p:cNvSpPr/>
            <p:nvPr/>
          </p:nvSpPr>
          <p:spPr>
            <a:xfrm>
              <a:off x="4129932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98" name="Google Shape;598;p73"/>
            <p:cNvGrpSpPr/>
            <p:nvPr/>
          </p:nvGrpSpPr>
          <p:grpSpPr>
            <a:xfrm>
              <a:off x="4195563" y="1890723"/>
              <a:ext cx="351439" cy="345965"/>
              <a:chOff x="1754279" y="4286593"/>
              <a:chExt cx="351439" cy="345965"/>
            </a:xfrm>
          </p:grpSpPr>
          <p:sp>
            <p:nvSpPr>
              <p:cNvPr id="599" name="Google Shape;599;p73"/>
              <p:cNvSpPr/>
              <p:nvPr/>
            </p:nvSpPr>
            <p:spPr>
              <a:xfrm>
                <a:off x="1799379" y="4550857"/>
                <a:ext cx="2842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2" extrusionOk="0">
                    <a:moveTo>
                      <a:pt x="708" y="1"/>
                    </a:moveTo>
                    <a:cubicBezTo>
                      <a:pt x="667" y="1"/>
                      <a:pt x="625" y="16"/>
                      <a:pt x="595" y="45"/>
                    </a:cubicBezTo>
                    <a:lnTo>
                      <a:pt x="60" y="581"/>
                    </a:lnTo>
                    <a:cubicBezTo>
                      <a:pt x="0" y="641"/>
                      <a:pt x="0" y="748"/>
                      <a:pt x="60" y="807"/>
                    </a:cubicBezTo>
                    <a:cubicBezTo>
                      <a:pt x="89" y="837"/>
                      <a:pt x="131" y="852"/>
                      <a:pt x="173" y="852"/>
                    </a:cubicBezTo>
                    <a:cubicBezTo>
                      <a:pt x="214" y="852"/>
                      <a:pt x="256" y="837"/>
                      <a:pt x="286" y="807"/>
                    </a:cubicBezTo>
                    <a:lnTo>
                      <a:pt x="822" y="272"/>
                    </a:lnTo>
                    <a:cubicBezTo>
                      <a:pt x="893" y="212"/>
                      <a:pt x="893" y="117"/>
                      <a:pt x="822" y="45"/>
                    </a:cubicBezTo>
                    <a:cubicBezTo>
                      <a:pt x="792" y="16"/>
                      <a:pt x="750" y="1"/>
                      <a:pt x="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0" name="Google Shape;600;p73"/>
              <p:cNvSpPr/>
              <p:nvPr/>
            </p:nvSpPr>
            <p:spPr>
              <a:xfrm>
                <a:off x="1833084" y="4584594"/>
                <a:ext cx="27690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52" extrusionOk="0">
                    <a:moveTo>
                      <a:pt x="699" y="0"/>
                    </a:moveTo>
                    <a:cubicBezTo>
                      <a:pt x="659" y="0"/>
                      <a:pt x="620" y="15"/>
                      <a:pt x="596" y="45"/>
                    </a:cubicBezTo>
                    <a:lnTo>
                      <a:pt x="48" y="581"/>
                    </a:lnTo>
                    <a:cubicBezTo>
                      <a:pt x="1" y="640"/>
                      <a:pt x="1" y="747"/>
                      <a:pt x="48" y="807"/>
                    </a:cubicBezTo>
                    <a:cubicBezTo>
                      <a:pt x="78" y="837"/>
                      <a:pt x="120" y="852"/>
                      <a:pt x="161" y="852"/>
                    </a:cubicBezTo>
                    <a:cubicBezTo>
                      <a:pt x="203" y="852"/>
                      <a:pt x="245" y="837"/>
                      <a:pt x="275" y="807"/>
                    </a:cubicBezTo>
                    <a:lnTo>
                      <a:pt x="810" y="271"/>
                    </a:lnTo>
                    <a:cubicBezTo>
                      <a:pt x="870" y="212"/>
                      <a:pt x="870" y="105"/>
                      <a:pt x="810" y="45"/>
                    </a:cubicBezTo>
                    <a:cubicBezTo>
                      <a:pt x="781" y="15"/>
                      <a:pt x="739" y="0"/>
                      <a:pt x="6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1" name="Google Shape;601;p73"/>
              <p:cNvSpPr/>
              <p:nvPr/>
            </p:nvSpPr>
            <p:spPr>
              <a:xfrm>
                <a:off x="1816407" y="4567917"/>
                <a:ext cx="2807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52" extrusionOk="0">
                    <a:moveTo>
                      <a:pt x="709" y="0"/>
                    </a:moveTo>
                    <a:cubicBezTo>
                      <a:pt x="668" y="0"/>
                      <a:pt x="626" y="15"/>
                      <a:pt x="596" y="45"/>
                    </a:cubicBezTo>
                    <a:lnTo>
                      <a:pt x="60" y="581"/>
                    </a:lnTo>
                    <a:cubicBezTo>
                      <a:pt x="1" y="640"/>
                      <a:pt x="1" y="748"/>
                      <a:pt x="60" y="807"/>
                    </a:cubicBezTo>
                    <a:cubicBezTo>
                      <a:pt x="90" y="837"/>
                      <a:pt x="132" y="852"/>
                      <a:pt x="172" y="852"/>
                    </a:cubicBezTo>
                    <a:cubicBezTo>
                      <a:pt x="212" y="852"/>
                      <a:pt x="251" y="837"/>
                      <a:pt x="275" y="807"/>
                    </a:cubicBezTo>
                    <a:lnTo>
                      <a:pt x="822" y="271"/>
                    </a:lnTo>
                    <a:cubicBezTo>
                      <a:pt x="882" y="212"/>
                      <a:pt x="882" y="105"/>
                      <a:pt x="822" y="45"/>
                    </a:cubicBezTo>
                    <a:cubicBezTo>
                      <a:pt x="793" y="15"/>
                      <a:pt x="751" y="0"/>
                      <a:pt x="7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2" name="Google Shape;602;p73"/>
              <p:cNvSpPr/>
              <p:nvPr/>
            </p:nvSpPr>
            <p:spPr>
              <a:xfrm>
                <a:off x="1754279" y="4286593"/>
                <a:ext cx="351439" cy="345965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10870" extrusionOk="0">
                    <a:moveTo>
                      <a:pt x="10656" y="324"/>
                    </a:moveTo>
                    <a:lnTo>
                      <a:pt x="10216" y="1871"/>
                    </a:lnTo>
                    <a:lnTo>
                      <a:pt x="9108" y="776"/>
                    </a:lnTo>
                    <a:lnTo>
                      <a:pt x="10656" y="324"/>
                    </a:lnTo>
                    <a:close/>
                    <a:moveTo>
                      <a:pt x="4632" y="3586"/>
                    </a:moveTo>
                    <a:lnTo>
                      <a:pt x="2679" y="5538"/>
                    </a:lnTo>
                    <a:lnTo>
                      <a:pt x="465" y="5360"/>
                    </a:lnTo>
                    <a:cubicBezTo>
                      <a:pt x="429" y="5360"/>
                      <a:pt x="417" y="5324"/>
                      <a:pt x="441" y="5300"/>
                    </a:cubicBezTo>
                    <a:cubicBezTo>
                      <a:pt x="1393" y="4348"/>
                      <a:pt x="2667" y="3764"/>
                      <a:pt x="4001" y="3645"/>
                    </a:cubicBezTo>
                    <a:lnTo>
                      <a:pt x="4632" y="3586"/>
                    </a:lnTo>
                    <a:close/>
                    <a:moveTo>
                      <a:pt x="2727" y="5955"/>
                    </a:moveTo>
                    <a:lnTo>
                      <a:pt x="3584" y="6812"/>
                    </a:lnTo>
                    <a:lnTo>
                      <a:pt x="3263" y="7146"/>
                    </a:lnTo>
                    <a:lnTo>
                      <a:pt x="2393" y="6277"/>
                    </a:lnTo>
                    <a:lnTo>
                      <a:pt x="2727" y="5955"/>
                    </a:lnTo>
                    <a:close/>
                    <a:moveTo>
                      <a:pt x="2572" y="6920"/>
                    </a:moveTo>
                    <a:lnTo>
                      <a:pt x="3024" y="7360"/>
                    </a:lnTo>
                    <a:lnTo>
                      <a:pt x="2655" y="7753"/>
                    </a:lnTo>
                    <a:lnTo>
                      <a:pt x="2596" y="7813"/>
                    </a:lnTo>
                    <a:lnTo>
                      <a:pt x="2191" y="7408"/>
                    </a:lnTo>
                    <a:cubicBezTo>
                      <a:pt x="2155" y="7384"/>
                      <a:pt x="2155" y="7336"/>
                      <a:pt x="2191" y="7313"/>
                    </a:cubicBezTo>
                    <a:lnTo>
                      <a:pt x="2572" y="6920"/>
                    </a:lnTo>
                    <a:close/>
                    <a:moveTo>
                      <a:pt x="8775" y="895"/>
                    </a:moveTo>
                    <a:lnTo>
                      <a:pt x="10121" y="2229"/>
                    </a:lnTo>
                    <a:lnTo>
                      <a:pt x="9704" y="3598"/>
                    </a:lnTo>
                    <a:lnTo>
                      <a:pt x="5275" y="8039"/>
                    </a:lnTo>
                    <a:lnTo>
                      <a:pt x="4406" y="7170"/>
                    </a:lnTo>
                    <a:lnTo>
                      <a:pt x="6430" y="5146"/>
                    </a:lnTo>
                    <a:cubicBezTo>
                      <a:pt x="6584" y="5003"/>
                      <a:pt x="6608" y="4741"/>
                      <a:pt x="6418" y="4574"/>
                    </a:cubicBezTo>
                    <a:cubicBezTo>
                      <a:pt x="6334" y="4491"/>
                      <a:pt x="6230" y="4449"/>
                      <a:pt x="6127" y="4449"/>
                    </a:cubicBezTo>
                    <a:cubicBezTo>
                      <a:pt x="6025" y="4449"/>
                      <a:pt x="5924" y="4491"/>
                      <a:pt x="5846" y="4574"/>
                    </a:cubicBezTo>
                    <a:lnTo>
                      <a:pt x="3822" y="6598"/>
                    </a:lnTo>
                    <a:lnTo>
                      <a:pt x="2965" y="5729"/>
                    </a:lnTo>
                    <a:lnTo>
                      <a:pt x="7394" y="1300"/>
                    </a:lnTo>
                    <a:lnTo>
                      <a:pt x="8775" y="895"/>
                    </a:lnTo>
                    <a:close/>
                    <a:moveTo>
                      <a:pt x="6126" y="4785"/>
                    </a:moveTo>
                    <a:cubicBezTo>
                      <a:pt x="6153" y="4785"/>
                      <a:pt x="6180" y="4794"/>
                      <a:pt x="6191" y="4812"/>
                    </a:cubicBezTo>
                    <a:cubicBezTo>
                      <a:pt x="6227" y="4836"/>
                      <a:pt x="6239" y="4907"/>
                      <a:pt x="6191" y="4943"/>
                    </a:cubicBezTo>
                    <a:lnTo>
                      <a:pt x="4060" y="7074"/>
                    </a:lnTo>
                    <a:cubicBezTo>
                      <a:pt x="3941" y="7170"/>
                      <a:pt x="3108" y="8003"/>
                      <a:pt x="3024" y="8110"/>
                    </a:cubicBezTo>
                    <a:cubicBezTo>
                      <a:pt x="3005" y="8129"/>
                      <a:pt x="2976" y="8142"/>
                      <a:pt x="2949" y="8142"/>
                    </a:cubicBezTo>
                    <a:cubicBezTo>
                      <a:pt x="2926" y="8142"/>
                      <a:pt x="2904" y="8132"/>
                      <a:pt x="2893" y="8110"/>
                    </a:cubicBezTo>
                    <a:cubicBezTo>
                      <a:pt x="2858" y="8086"/>
                      <a:pt x="2858" y="8003"/>
                      <a:pt x="2893" y="7979"/>
                    </a:cubicBezTo>
                    <a:lnTo>
                      <a:pt x="6060" y="4812"/>
                    </a:lnTo>
                    <a:cubicBezTo>
                      <a:pt x="6072" y="4794"/>
                      <a:pt x="6099" y="4785"/>
                      <a:pt x="6126" y="4785"/>
                    </a:cubicBezTo>
                    <a:close/>
                    <a:moveTo>
                      <a:pt x="4179" y="7396"/>
                    </a:moveTo>
                    <a:lnTo>
                      <a:pt x="5048" y="8253"/>
                    </a:lnTo>
                    <a:lnTo>
                      <a:pt x="4739" y="8586"/>
                    </a:lnTo>
                    <a:lnTo>
                      <a:pt x="4715" y="8586"/>
                    </a:lnTo>
                    <a:lnTo>
                      <a:pt x="3858" y="7729"/>
                    </a:lnTo>
                    <a:lnTo>
                      <a:pt x="4179" y="7396"/>
                    </a:lnTo>
                    <a:close/>
                    <a:moveTo>
                      <a:pt x="3608" y="7944"/>
                    </a:moveTo>
                    <a:lnTo>
                      <a:pt x="4048" y="8396"/>
                    </a:lnTo>
                    <a:lnTo>
                      <a:pt x="3679" y="8801"/>
                    </a:lnTo>
                    <a:cubicBezTo>
                      <a:pt x="3667" y="8813"/>
                      <a:pt x="3632" y="8813"/>
                      <a:pt x="3620" y="8813"/>
                    </a:cubicBezTo>
                    <a:cubicBezTo>
                      <a:pt x="3608" y="8813"/>
                      <a:pt x="3584" y="8813"/>
                      <a:pt x="3560" y="8801"/>
                    </a:cubicBezTo>
                    <a:lnTo>
                      <a:pt x="3155" y="8396"/>
                    </a:lnTo>
                    <a:cubicBezTo>
                      <a:pt x="3191" y="8384"/>
                      <a:pt x="3203" y="8360"/>
                      <a:pt x="3215" y="8336"/>
                    </a:cubicBezTo>
                    <a:lnTo>
                      <a:pt x="3608" y="7944"/>
                    </a:lnTo>
                    <a:close/>
                    <a:moveTo>
                      <a:pt x="10687" y="1"/>
                    </a:moveTo>
                    <a:cubicBezTo>
                      <a:pt x="10658" y="1"/>
                      <a:pt x="10627" y="5"/>
                      <a:pt x="10597" y="14"/>
                    </a:cubicBezTo>
                    <a:cubicBezTo>
                      <a:pt x="9894" y="228"/>
                      <a:pt x="7918" y="800"/>
                      <a:pt x="7263" y="1002"/>
                    </a:cubicBezTo>
                    <a:cubicBezTo>
                      <a:pt x="7239" y="1014"/>
                      <a:pt x="7215" y="1014"/>
                      <a:pt x="7192" y="1038"/>
                    </a:cubicBezTo>
                    <a:lnTo>
                      <a:pt x="4953" y="3276"/>
                    </a:lnTo>
                    <a:lnTo>
                      <a:pt x="3965" y="3360"/>
                    </a:lnTo>
                    <a:cubicBezTo>
                      <a:pt x="2548" y="3479"/>
                      <a:pt x="1203" y="4110"/>
                      <a:pt x="215" y="5110"/>
                    </a:cubicBezTo>
                    <a:cubicBezTo>
                      <a:pt x="0" y="5312"/>
                      <a:pt x="131" y="5681"/>
                      <a:pt x="429" y="5705"/>
                    </a:cubicBezTo>
                    <a:lnTo>
                      <a:pt x="2370" y="5860"/>
                    </a:lnTo>
                    <a:lnTo>
                      <a:pt x="2179" y="6062"/>
                    </a:lnTo>
                    <a:cubicBezTo>
                      <a:pt x="2060" y="6181"/>
                      <a:pt x="2060" y="6384"/>
                      <a:pt x="2179" y="6503"/>
                    </a:cubicBezTo>
                    <a:lnTo>
                      <a:pt x="2370" y="6693"/>
                    </a:lnTo>
                    <a:lnTo>
                      <a:pt x="1977" y="7086"/>
                    </a:lnTo>
                    <a:cubicBezTo>
                      <a:pt x="1834" y="7229"/>
                      <a:pt x="1834" y="7491"/>
                      <a:pt x="1977" y="7634"/>
                    </a:cubicBezTo>
                    <a:lnTo>
                      <a:pt x="3370" y="9015"/>
                    </a:lnTo>
                    <a:cubicBezTo>
                      <a:pt x="3441" y="9092"/>
                      <a:pt x="3539" y="9131"/>
                      <a:pt x="3639" y="9131"/>
                    </a:cubicBezTo>
                    <a:cubicBezTo>
                      <a:pt x="3739" y="9131"/>
                      <a:pt x="3840" y="9092"/>
                      <a:pt x="3917" y="9015"/>
                    </a:cubicBezTo>
                    <a:lnTo>
                      <a:pt x="4298" y="8634"/>
                    </a:lnTo>
                    <a:lnTo>
                      <a:pt x="4477" y="8813"/>
                    </a:lnTo>
                    <a:cubicBezTo>
                      <a:pt x="4548" y="8878"/>
                      <a:pt x="4635" y="8911"/>
                      <a:pt x="4720" y="8911"/>
                    </a:cubicBezTo>
                    <a:cubicBezTo>
                      <a:pt x="4804" y="8911"/>
                      <a:pt x="4888" y="8878"/>
                      <a:pt x="4953" y="8813"/>
                    </a:cubicBezTo>
                    <a:lnTo>
                      <a:pt x="5156" y="8622"/>
                    </a:lnTo>
                    <a:lnTo>
                      <a:pt x="5310" y="10551"/>
                    </a:lnTo>
                    <a:cubicBezTo>
                      <a:pt x="5334" y="10682"/>
                      <a:pt x="5418" y="10801"/>
                      <a:pt x="5537" y="10849"/>
                    </a:cubicBezTo>
                    <a:cubicBezTo>
                      <a:pt x="5577" y="10863"/>
                      <a:pt x="5618" y="10870"/>
                      <a:pt x="5658" y="10870"/>
                    </a:cubicBezTo>
                    <a:cubicBezTo>
                      <a:pt x="5750" y="10870"/>
                      <a:pt x="5840" y="10835"/>
                      <a:pt x="5906" y="10777"/>
                    </a:cubicBezTo>
                    <a:cubicBezTo>
                      <a:pt x="6537" y="10146"/>
                      <a:pt x="7001" y="9420"/>
                      <a:pt x="7299" y="8598"/>
                    </a:cubicBezTo>
                    <a:cubicBezTo>
                      <a:pt x="7323" y="8515"/>
                      <a:pt x="7275" y="8420"/>
                      <a:pt x="7203" y="8396"/>
                    </a:cubicBezTo>
                    <a:cubicBezTo>
                      <a:pt x="7184" y="8388"/>
                      <a:pt x="7164" y="8384"/>
                      <a:pt x="7144" y="8384"/>
                    </a:cubicBezTo>
                    <a:cubicBezTo>
                      <a:pt x="7079" y="8384"/>
                      <a:pt x="7019" y="8425"/>
                      <a:pt x="7001" y="8479"/>
                    </a:cubicBezTo>
                    <a:cubicBezTo>
                      <a:pt x="6715" y="9253"/>
                      <a:pt x="6263" y="9956"/>
                      <a:pt x="5691" y="10539"/>
                    </a:cubicBezTo>
                    <a:cubicBezTo>
                      <a:pt x="5682" y="10544"/>
                      <a:pt x="5670" y="10547"/>
                      <a:pt x="5659" y="10547"/>
                    </a:cubicBezTo>
                    <a:cubicBezTo>
                      <a:pt x="5644" y="10547"/>
                      <a:pt x="5632" y="10541"/>
                      <a:pt x="5632" y="10527"/>
                    </a:cubicBezTo>
                    <a:lnTo>
                      <a:pt x="5429" y="8325"/>
                    </a:lnTo>
                    <a:lnTo>
                      <a:pt x="7382" y="6372"/>
                    </a:lnTo>
                    <a:lnTo>
                      <a:pt x="7382" y="6372"/>
                    </a:lnTo>
                    <a:cubicBezTo>
                      <a:pt x="7323" y="7158"/>
                      <a:pt x="7299" y="7372"/>
                      <a:pt x="7203" y="7765"/>
                    </a:cubicBezTo>
                    <a:cubicBezTo>
                      <a:pt x="7192" y="7860"/>
                      <a:pt x="7239" y="7944"/>
                      <a:pt x="7323" y="7967"/>
                    </a:cubicBezTo>
                    <a:cubicBezTo>
                      <a:pt x="7332" y="7969"/>
                      <a:pt x="7342" y="7969"/>
                      <a:pt x="7351" y="7969"/>
                    </a:cubicBezTo>
                    <a:cubicBezTo>
                      <a:pt x="7434" y="7969"/>
                      <a:pt x="7502" y="7923"/>
                      <a:pt x="7513" y="7848"/>
                    </a:cubicBezTo>
                    <a:cubicBezTo>
                      <a:pt x="7620" y="7348"/>
                      <a:pt x="7632" y="7134"/>
                      <a:pt x="7727" y="6027"/>
                    </a:cubicBezTo>
                    <a:lnTo>
                      <a:pt x="9954" y="3800"/>
                    </a:lnTo>
                    <a:cubicBezTo>
                      <a:pt x="9978" y="3776"/>
                      <a:pt x="9990" y="3753"/>
                      <a:pt x="10001" y="3717"/>
                    </a:cubicBezTo>
                    <a:lnTo>
                      <a:pt x="10454" y="2205"/>
                    </a:lnTo>
                    <a:lnTo>
                      <a:pt x="10990" y="383"/>
                    </a:lnTo>
                    <a:cubicBezTo>
                      <a:pt x="11042" y="196"/>
                      <a:pt x="10885" y="1"/>
                      <a:pt x="106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3" name="Google Shape;603;p73"/>
              <p:cNvSpPr/>
              <p:nvPr/>
            </p:nvSpPr>
            <p:spPr>
              <a:xfrm>
                <a:off x="1951705" y="4367117"/>
                <a:ext cx="86062" cy="65437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056" extrusionOk="0">
                    <a:moveTo>
                      <a:pt x="905" y="1"/>
                    </a:moveTo>
                    <a:cubicBezTo>
                      <a:pt x="881" y="1"/>
                      <a:pt x="857" y="7"/>
                      <a:pt x="834" y="20"/>
                    </a:cubicBezTo>
                    <a:cubicBezTo>
                      <a:pt x="167" y="330"/>
                      <a:pt x="0" y="1211"/>
                      <a:pt x="524" y="1746"/>
                    </a:cubicBezTo>
                    <a:cubicBezTo>
                      <a:pt x="739" y="1949"/>
                      <a:pt x="1000" y="2056"/>
                      <a:pt x="1274" y="2056"/>
                    </a:cubicBezTo>
                    <a:cubicBezTo>
                      <a:pt x="2227" y="2056"/>
                      <a:pt x="2703" y="913"/>
                      <a:pt x="2024" y="234"/>
                    </a:cubicBezTo>
                    <a:cubicBezTo>
                      <a:pt x="1941" y="151"/>
                      <a:pt x="1834" y="80"/>
                      <a:pt x="1715" y="20"/>
                    </a:cubicBezTo>
                    <a:cubicBezTo>
                      <a:pt x="1696" y="10"/>
                      <a:pt x="1674" y="6"/>
                      <a:pt x="1652" y="6"/>
                    </a:cubicBezTo>
                    <a:cubicBezTo>
                      <a:pt x="1592" y="6"/>
                      <a:pt x="1530" y="39"/>
                      <a:pt x="1512" y="91"/>
                    </a:cubicBezTo>
                    <a:cubicBezTo>
                      <a:pt x="1477" y="163"/>
                      <a:pt x="1512" y="270"/>
                      <a:pt x="1584" y="294"/>
                    </a:cubicBezTo>
                    <a:cubicBezTo>
                      <a:pt x="2060" y="508"/>
                      <a:pt x="2167" y="1127"/>
                      <a:pt x="1810" y="1508"/>
                    </a:cubicBezTo>
                    <a:cubicBezTo>
                      <a:pt x="1667" y="1645"/>
                      <a:pt x="1477" y="1714"/>
                      <a:pt x="1285" y="1714"/>
                    </a:cubicBezTo>
                    <a:cubicBezTo>
                      <a:pt x="1093" y="1714"/>
                      <a:pt x="899" y="1645"/>
                      <a:pt x="750" y="1508"/>
                    </a:cubicBezTo>
                    <a:cubicBezTo>
                      <a:pt x="381" y="1127"/>
                      <a:pt x="500" y="520"/>
                      <a:pt x="977" y="294"/>
                    </a:cubicBezTo>
                    <a:cubicBezTo>
                      <a:pt x="1048" y="270"/>
                      <a:pt x="1096" y="163"/>
                      <a:pt x="1048" y="91"/>
                    </a:cubicBezTo>
                    <a:cubicBezTo>
                      <a:pt x="1022" y="40"/>
                      <a:pt x="966" y="1"/>
                      <a:pt x="9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604" name="Google Shape;604;p73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Training Hours</a:t>
            </a:r>
            <a:endParaRPr lang="en-GB"/>
          </a:p>
        </p:txBody>
      </p:sp>
      <p:cxnSp>
        <p:nvCxnSpPr>
          <p:cNvPr id="605" name="Google Shape;605;p73"/>
          <p:cNvCxnSpPr/>
          <p:nvPr/>
        </p:nvCxnSpPr>
        <p:spPr>
          <a:xfrm>
            <a:off x="-298672" y="2568755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06" name="Google Shape;606;p73"/>
          <p:cNvCxnSpPr/>
          <p:nvPr/>
        </p:nvCxnSpPr>
        <p:spPr>
          <a:xfrm>
            <a:off x="2575956" y="2566275"/>
            <a:ext cx="1119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07" name="Google Shape;607;p73"/>
          <p:cNvCxnSpPr/>
          <p:nvPr/>
        </p:nvCxnSpPr>
        <p:spPr>
          <a:xfrm rot="10800000">
            <a:off x="103276" y="3647100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8" name="Google Shape;608;p73"/>
          <p:cNvCxnSpPr/>
          <p:nvPr/>
        </p:nvCxnSpPr>
        <p:spPr>
          <a:xfrm rot="10800000">
            <a:off x="101561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9" name="Google Shape;609;p73"/>
          <p:cNvCxnSpPr/>
          <p:nvPr/>
        </p:nvCxnSpPr>
        <p:spPr>
          <a:xfrm rot="10800000">
            <a:off x="101561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0" name="Google Shape;610;p73"/>
          <p:cNvCxnSpPr/>
          <p:nvPr/>
        </p:nvCxnSpPr>
        <p:spPr>
          <a:xfrm rot="10800000">
            <a:off x="103276" y="115475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1" name="Google Shape;611;p73"/>
          <p:cNvSpPr txBox="1"/>
          <p:nvPr>
            <p:ph type="subTitle" idx="3"/>
          </p:nvPr>
        </p:nvSpPr>
        <p:spPr>
          <a:xfrm>
            <a:off x="3485515" y="2327275"/>
            <a:ext cx="1626870" cy="4298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Totaling</a:t>
            </a:r>
            <a:endParaRPr lang="en-GB"/>
          </a:p>
        </p:txBody>
      </p:sp>
      <p:sp>
        <p:nvSpPr>
          <p:cNvPr id="612" name="Google Shape;612;p73"/>
          <p:cNvSpPr txBox="1"/>
          <p:nvPr>
            <p:ph type="subTitle" idx="4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120 hours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74"/>
          <p:cNvSpPr/>
          <p:nvPr/>
        </p:nvSpPr>
        <p:spPr>
          <a:xfrm rot="5400000">
            <a:off x="2888615" y="481965"/>
            <a:ext cx="5160645" cy="418719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9" name="Google Shape;619;p74"/>
          <p:cNvSpPr txBox="1"/>
          <p:nvPr>
            <p:ph type="title"/>
          </p:nvPr>
        </p:nvSpPr>
        <p:spPr>
          <a:xfrm>
            <a:off x="713105" y="203835"/>
            <a:ext cx="2169160" cy="33432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02 </a:t>
            </a:r>
            <a:r>
              <a:rPr lang="en-GB"/>
              <a:t>Overview</a:t>
            </a:r>
            <a:br>
              <a:rPr lang="en-GB"/>
            </a:br>
            <a:endParaRPr lang="en-GB"/>
          </a:p>
        </p:txBody>
      </p:sp>
      <p:sp>
        <p:nvSpPr>
          <p:cNvPr id="620" name="Google Shape;620;p74"/>
          <p:cNvSpPr txBox="1"/>
          <p:nvPr>
            <p:ph type="subTitle" idx="1"/>
          </p:nvPr>
        </p:nvSpPr>
        <p:spPr>
          <a:xfrm>
            <a:off x="3383915" y="252730"/>
            <a:ext cx="3195955" cy="2781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Property &amp; Tenant Management</a:t>
            </a:r>
            <a:endParaRPr lang="en-US" altLang="en-GB"/>
          </a:p>
        </p:txBody>
      </p:sp>
      <p:sp>
        <p:nvSpPr>
          <p:cNvPr id="621" name="Google Shape;621;p74"/>
          <p:cNvSpPr txBox="1"/>
          <p:nvPr>
            <p:ph type="subTitle" idx="2"/>
          </p:nvPr>
        </p:nvSpPr>
        <p:spPr>
          <a:xfrm>
            <a:off x="3419475" y="453390"/>
            <a:ext cx="3937635" cy="9315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 Allows property managers to easily add, update, and manage property details, tenant information, and lease agreements, simplifying day-to-day administrative tasks.</a:t>
            </a:r>
            <a:endParaRPr lang="en-GB" sz="1200"/>
          </a:p>
        </p:txBody>
      </p:sp>
      <p:grpSp>
        <p:nvGrpSpPr>
          <p:cNvPr id="624" name="Google Shape;624;p74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625" name="Google Shape;625;p74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74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74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74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31" name="Google Shape;631;p74"/>
          <p:cNvGrpSpPr/>
          <p:nvPr/>
        </p:nvGrpSpPr>
        <p:grpSpPr>
          <a:xfrm>
            <a:off x="2794279" y="352241"/>
            <a:ext cx="309192" cy="309318"/>
            <a:chOff x="7128718" y="2166160"/>
            <a:chExt cx="476633" cy="476753"/>
          </a:xfrm>
        </p:grpSpPr>
        <p:sp>
          <p:nvSpPr>
            <p:cNvPr id="632" name="Google Shape;632;p74"/>
            <p:cNvSpPr/>
            <p:nvPr/>
          </p:nvSpPr>
          <p:spPr>
            <a:xfrm>
              <a:off x="7490188" y="2444326"/>
              <a:ext cx="20791" cy="18932"/>
            </a:xfrm>
            <a:custGeom>
              <a:avLst/>
              <a:gdLst/>
              <a:ahLst/>
              <a:cxnLst/>
              <a:rect l="l" t="t" r="r" b="b"/>
              <a:pathLst>
                <a:path w="972" h="885" extrusionOk="0">
                  <a:moveTo>
                    <a:pt x="477" y="1"/>
                  </a:moveTo>
                  <a:cubicBezTo>
                    <a:pt x="366" y="1"/>
                    <a:pt x="254" y="43"/>
                    <a:pt x="171" y="129"/>
                  </a:cubicBezTo>
                  <a:cubicBezTo>
                    <a:pt x="0" y="296"/>
                    <a:pt x="0" y="574"/>
                    <a:pt x="171" y="741"/>
                  </a:cubicBezTo>
                  <a:lnTo>
                    <a:pt x="185" y="759"/>
                  </a:lnTo>
                  <a:cubicBezTo>
                    <a:pt x="270" y="842"/>
                    <a:pt x="381" y="884"/>
                    <a:pt x="491" y="884"/>
                  </a:cubicBezTo>
                  <a:cubicBezTo>
                    <a:pt x="602" y="884"/>
                    <a:pt x="712" y="842"/>
                    <a:pt x="798" y="759"/>
                  </a:cubicBezTo>
                  <a:cubicBezTo>
                    <a:pt x="968" y="595"/>
                    <a:pt x="972" y="320"/>
                    <a:pt x="808" y="150"/>
                  </a:cubicBezTo>
                  <a:lnTo>
                    <a:pt x="784" y="129"/>
                  </a:lnTo>
                  <a:cubicBezTo>
                    <a:pt x="700" y="43"/>
                    <a:pt x="589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" name="Google Shape;633;p74"/>
            <p:cNvSpPr/>
            <p:nvPr/>
          </p:nvSpPr>
          <p:spPr>
            <a:xfrm>
              <a:off x="7383751" y="2426870"/>
              <a:ext cx="145773" cy="137789"/>
            </a:xfrm>
            <a:custGeom>
              <a:avLst/>
              <a:gdLst/>
              <a:ahLst/>
              <a:cxnLst/>
              <a:rect l="l" t="t" r="r" b="b"/>
              <a:pathLst>
                <a:path w="6815" h="6441" extrusionOk="0">
                  <a:moveTo>
                    <a:pt x="3482" y="1"/>
                  </a:moveTo>
                  <a:cubicBezTo>
                    <a:pt x="2152" y="1"/>
                    <a:pt x="961" y="816"/>
                    <a:pt x="481" y="2055"/>
                  </a:cubicBezTo>
                  <a:cubicBezTo>
                    <a:pt x="0" y="3298"/>
                    <a:pt x="331" y="4705"/>
                    <a:pt x="1313" y="5600"/>
                  </a:cubicBezTo>
                  <a:cubicBezTo>
                    <a:pt x="1921" y="6152"/>
                    <a:pt x="2699" y="6441"/>
                    <a:pt x="3485" y="6441"/>
                  </a:cubicBezTo>
                  <a:cubicBezTo>
                    <a:pt x="3973" y="6441"/>
                    <a:pt x="4465" y="6330"/>
                    <a:pt x="4921" y="6101"/>
                  </a:cubicBezTo>
                  <a:cubicBezTo>
                    <a:pt x="6111" y="5510"/>
                    <a:pt x="6815" y="4246"/>
                    <a:pt x="6689" y="2922"/>
                  </a:cubicBezTo>
                  <a:lnTo>
                    <a:pt x="6693" y="2922"/>
                  </a:lnTo>
                  <a:cubicBezTo>
                    <a:pt x="6670" y="2695"/>
                    <a:pt x="6479" y="2527"/>
                    <a:pt x="6258" y="2527"/>
                  </a:cubicBezTo>
                  <a:cubicBezTo>
                    <a:pt x="6245" y="2527"/>
                    <a:pt x="6232" y="2528"/>
                    <a:pt x="6219" y="2529"/>
                  </a:cubicBezTo>
                  <a:cubicBezTo>
                    <a:pt x="5979" y="2550"/>
                    <a:pt x="5802" y="2762"/>
                    <a:pt x="5826" y="3002"/>
                  </a:cubicBezTo>
                  <a:cubicBezTo>
                    <a:pt x="5913" y="3970"/>
                    <a:pt x="5401" y="4890"/>
                    <a:pt x="4531" y="5325"/>
                  </a:cubicBezTo>
                  <a:cubicBezTo>
                    <a:pt x="4199" y="5490"/>
                    <a:pt x="3842" y="5571"/>
                    <a:pt x="3487" y="5571"/>
                  </a:cubicBezTo>
                  <a:cubicBezTo>
                    <a:pt x="2913" y="5571"/>
                    <a:pt x="2345" y="5360"/>
                    <a:pt x="1902" y="4956"/>
                  </a:cubicBezTo>
                  <a:cubicBezTo>
                    <a:pt x="1184" y="4305"/>
                    <a:pt x="941" y="3278"/>
                    <a:pt x="1292" y="2372"/>
                  </a:cubicBezTo>
                  <a:cubicBezTo>
                    <a:pt x="1644" y="1467"/>
                    <a:pt x="2514" y="871"/>
                    <a:pt x="3482" y="871"/>
                  </a:cubicBezTo>
                  <a:cubicBezTo>
                    <a:pt x="3723" y="871"/>
                    <a:pt x="3918" y="676"/>
                    <a:pt x="3918" y="436"/>
                  </a:cubicBezTo>
                  <a:cubicBezTo>
                    <a:pt x="3918" y="192"/>
                    <a:pt x="3723" y="1"/>
                    <a:pt x="34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" name="Google Shape;634;p74"/>
            <p:cNvSpPr/>
            <p:nvPr/>
          </p:nvSpPr>
          <p:spPr>
            <a:xfrm>
              <a:off x="7311132" y="2348659"/>
              <a:ext cx="294219" cy="294254"/>
            </a:xfrm>
            <a:custGeom>
              <a:avLst/>
              <a:gdLst/>
              <a:ahLst/>
              <a:cxnLst/>
              <a:rect l="l" t="t" r="r" b="b"/>
              <a:pathLst>
                <a:path w="13755" h="13755" extrusionOk="0">
                  <a:moveTo>
                    <a:pt x="7595" y="871"/>
                  </a:moveTo>
                  <a:lnTo>
                    <a:pt x="7595" y="1676"/>
                  </a:lnTo>
                  <a:cubicBezTo>
                    <a:pt x="7595" y="1881"/>
                    <a:pt x="7738" y="2059"/>
                    <a:pt x="7936" y="2101"/>
                  </a:cubicBezTo>
                  <a:cubicBezTo>
                    <a:pt x="8493" y="2222"/>
                    <a:pt x="9026" y="2445"/>
                    <a:pt x="9506" y="2752"/>
                  </a:cubicBezTo>
                  <a:cubicBezTo>
                    <a:pt x="9579" y="2797"/>
                    <a:pt x="9660" y="2819"/>
                    <a:pt x="9741" y="2819"/>
                  </a:cubicBezTo>
                  <a:cubicBezTo>
                    <a:pt x="9853" y="2819"/>
                    <a:pt x="9964" y="2776"/>
                    <a:pt x="10050" y="2692"/>
                  </a:cubicBezTo>
                  <a:lnTo>
                    <a:pt x="10621" y="2121"/>
                  </a:lnTo>
                  <a:lnTo>
                    <a:pt x="11634" y="3135"/>
                  </a:lnTo>
                  <a:lnTo>
                    <a:pt x="11063" y="3706"/>
                  </a:lnTo>
                  <a:cubicBezTo>
                    <a:pt x="10920" y="3852"/>
                    <a:pt x="10896" y="4075"/>
                    <a:pt x="11004" y="4249"/>
                  </a:cubicBezTo>
                  <a:cubicBezTo>
                    <a:pt x="11310" y="4729"/>
                    <a:pt x="11529" y="5262"/>
                    <a:pt x="11655" y="5819"/>
                  </a:cubicBezTo>
                  <a:cubicBezTo>
                    <a:pt x="11697" y="6018"/>
                    <a:pt x="11874" y="6161"/>
                    <a:pt x="12080" y="6161"/>
                  </a:cubicBezTo>
                  <a:lnTo>
                    <a:pt x="12884" y="6161"/>
                  </a:lnTo>
                  <a:lnTo>
                    <a:pt x="12884" y="7595"/>
                  </a:lnTo>
                  <a:lnTo>
                    <a:pt x="12076" y="7595"/>
                  </a:lnTo>
                  <a:cubicBezTo>
                    <a:pt x="11874" y="7595"/>
                    <a:pt x="11697" y="7734"/>
                    <a:pt x="11651" y="7933"/>
                  </a:cubicBezTo>
                  <a:cubicBezTo>
                    <a:pt x="11529" y="8490"/>
                    <a:pt x="11310" y="9023"/>
                    <a:pt x="11000" y="9500"/>
                  </a:cubicBezTo>
                  <a:cubicBezTo>
                    <a:pt x="10892" y="9674"/>
                    <a:pt x="10917" y="9900"/>
                    <a:pt x="11059" y="10043"/>
                  </a:cubicBezTo>
                  <a:lnTo>
                    <a:pt x="11634" y="10618"/>
                  </a:lnTo>
                  <a:lnTo>
                    <a:pt x="10621" y="11631"/>
                  </a:lnTo>
                  <a:lnTo>
                    <a:pt x="10046" y="11056"/>
                  </a:lnTo>
                  <a:cubicBezTo>
                    <a:pt x="9961" y="10973"/>
                    <a:pt x="9848" y="10929"/>
                    <a:pt x="9734" y="10929"/>
                  </a:cubicBezTo>
                  <a:cubicBezTo>
                    <a:pt x="9654" y="10929"/>
                    <a:pt x="9574" y="10951"/>
                    <a:pt x="9503" y="10997"/>
                  </a:cubicBezTo>
                  <a:cubicBezTo>
                    <a:pt x="9022" y="11303"/>
                    <a:pt x="8493" y="11523"/>
                    <a:pt x="7936" y="11645"/>
                  </a:cubicBezTo>
                  <a:cubicBezTo>
                    <a:pt x="7738" y="11687"/>
                    <a:pt x="7595" y="11864"/>
                    <a:pt x="7595" y="12070"/>
                  </a:cubicBezTo>
                  <a:lnTo>
                    <a:pt x="7595" y="12884"/>
                  </a:lnTo>
                  <a:lnTo>
                    <a:pt x="6160" y="12884"/>
                  </a:lnTo>
                  <a:lnTo>
                    <a:pt x="6160" y="12070"/>
                  </a:lnTo>
                  <a:cubicBezTo>
                    <a:pt x="6160" y="11864"/>
                    <a:pt x="6017" y="11687"/>
                    <a:pt x="5819" y="11645"/>
                  </a:cubicBezTo>
                  <a:cubicBezTo>
                    <a:pt x="5265" y="11519"/>
                    <a:pt x="4736" y="11300"/>
                    <a:pt x="4256" y="10994"/>
                  </a:cubicBezTo>
                  <a:cubicBezTo>
                    <a:pt x="4184" y="10949"/>
                    <a:pt x="4104" y="10927"/>
                    <a:pt x="4023" y="10927"/>
                  </a:cubicBezTo>
                  <a:cubicBezTo>
                    <a:pt x="3910" y="10927"/>
                    <a:pt x="3798" y="10970"/>
                    <a:pt x="3712" y="11053"/>
                  </a:cubicBezTo>
                  <a:lnTo>
                    <a:pt x="3138" y="11631"/>
                  </a:lnTo>
                  <a:lnTo>
                    <a:pt x="2125" y="10618"/>
                  </a:lnTo>
                  <a:lnTo>
                    <a:pt x="2699" y="10040"/>
                  </a:lnTo>
                  <a:cubicBezTo>
                    <a:pt x="2845" y="9897"/>
                    <a:pt x="2870" y="9670"/>
                    <a:pt x="2758" y="9496"/>
                  </a:cubicBezTo>
                  <a:cubicBezTo>
                    <a:pt x="2452" y="9019"/>
                    <a:pt x="2232" y="8490"/>
                    <a:pt x="2111" y="7933"/>
                  </a:cubicBezTo>
                  <a:cubicBezTo>
                    <a:pt x="2065" y="7734"/>
                    <a:pt x="1891" y="7592"/>
                    <a:pt x="1686" y="7592"/>
                  </a:cubicBezTo>
                  <a:lnTo>
                    <a:pt x="871" y="7592"/>
                  </a:lnTo>
                  <a:lnTo>
                    <a:pt x="871" y="6161"/>
                  </a:lnTo>
                  <a:lnTo>
                    <a:pt x="1686" y="6161"/>
                  </a:lnTo>
                  <a:cubicBezTo>
                    <a:pt x="1891" y="6161"/>
                    <a:pt x="2069" y="6018"/>
                    <a:pt x="2111" y="5816"/>
                  </a:cubicBezTo>
                  <a:cubicBezTo>
                    <a:pt x="2232" y="5262"/>
                    <a:pt x="2452" y="4729"/>
                    <a:pt x="2758" y="4249"/>
                  </a:cubicBezTo>
                  <a:cubicBezTo>
                    <a:pt x="2870" y="4078"/>
                    <a:pt x="2842" y="3852"/>
                    <a:pt x="2699" y="3709"/>
                  </a:cubicBezTo>
                  <a:lnTo>
                    <a:pt x="2125" y="3135"/>
                  </a:lnTo>
                  <a:lnTo>
                    <a:pt x="3138" y="2121"/>
                  </a:lnTo>
                  <a:lnTo>
                    <a:pt x="3712" y="2692"/>
                  </a:lnTo>
                  <a:cubicBezTo>
                    <a:pt x="3795" y="2777"/>
                    <a:pt x="3906" y="2821"/>
                    <a:pt x="4019" y="2821"/>
                  </a:cubicBezTo>
                  <a:cubicBezTo>
                    <a:pt x="4100" y="2821"/>
                    <a:pt x="4183" y="2798"/>
                    <a:pt x="4256" y="2752"/>
                  </a:cubicBezTo>
                  <a:cubicBezTo>
                    <a:pt x="4733" y="2445"/>
                    <a:pt x="5265" y="2222"/>
                    <a:pt x="5822" y="2101"/>
                  </a:cubicBezTo>
                  <a:cubicBezTo>
                    <a:pt x="6021" y="2055"/>
                    <a:pt x="6160" y="1878"/>
                    <a:pt x="6164" y="1676"/>
                  </a:cubicBezTo>
                  <a:lnTo>
                    <a:pt x="6164" y="871"/>
                  </a:lnTo>
                  <a:close/>
                  <a:moveTo>
                    <a:pt x="5725" y="1"/>
                  </a:moveTo>
                  <a:cubicBezTo>
                    <a:pt x="5485" y="1"/>
                    <a:pt x="5290" y="196"/>
                    <a:pt x="5290" y="436"/>
                  </a:cubicBezTo>
                  <a:lnTo>
                    <a:pt x="5290" y="1341"/>
                  </a:lnTo>
                  <a:cubicBezTo>
                    <a:pt x="4872" y="1460"/>
                    <a:pt x="4468" y="1627"/>
                    <a:pt x="4088" y="1839"/>
                  </a:cubicBezTo>
                  <a:lnTo>
                    <a:pt x="3448" y="1199"/>
                  </a:lnTo>
                  <a:cubicBezTo>
                    <a:pt x="3362" y="1113"/>
                    <a:pt x="3251" y="1071"/>
                    <a:pt x="3140" y="1071"/>
                  </a:cubicBezTo>
                  <a:cubicBezTo>
                    <a:pt x="3028" y="1071"/>
                    <a:pt x="2917" y="1113"/>
                    <a:pt x="2831" y="1199"/>
                  </a:cubicBezTo>
                  <a:lnTo>
                    <a:pt x="1202" y="2828"/>
                  </a:lnTo>
                  <a:cubicBezTo>
                    <a:pt x="1031" y="2999"/>
                    <a:pt x="1031" y="3274"/>
                    <a:pt x="1202" y="3445"/>
                  </a:cubicBezTo>
                  <a:lnTo>
                    <a:pt x="1842" y="4085"/>
                  </a:lnTo>
                  <a:cubicBezTo>
                    <a:pt x="1634" y="4468"/>
                    <a:pt x="1466" y="4872"/>
                    <a:pt x="1348" y="5290"/>
                  </a:cubicBezTo>
                  <a:lnTo>
                    <a:pt x="436" y="5290"/>
                  </a:lnTo>
                  <a:cubicBezTo>
                    <a:pt x="195" y="5290"/>
                    <a:pt x="0" y="5485"/>
                    <a:pt x="0" y="5725"/>
                  </a:cubicBezTo>
                  <a:lnTo>
                    <a:pt x="0" y="8030"/>
                  </a:lnTo>
                  <a:cubicBezTo>
                    <a:pt x="0" y="8271"/>
                    <a:pt x="195" y="8466"/>
                    <a:pt x="436" y="8466"/>
                  </a:cubicBezTo>
                  <a:lnTo>
                    <a:pt x="1348" y="8466"/>
                  </a:lnTo>
                  <a:cubicBezTo>
                    <a:pt x="1466" y="8883"/>
                    <a:pt x="1634" y="9284"/>
                    <a:pt x="1846" y="9663"/>
                  </a:cubicBezTo>
                  <a:lnTo>
                    <a:pt x="1202" y="10308"/>
                  </a:lnTo>
                  <a:cubicBezTo>
                    <a:pt x="1031" y="10478"/>
                    <a:pt x="1031" y="10753"/>
                    <a:pt x="1202" y="10924"/>
                  </a:cubicBezTo>
                  <a:lnTo>
                    <a:pt x="2831" y="12554"/>
                  </a:lnTo>
                  <a:cubicBezTo>
                    <a:pt x="2917" y="12639"/>
                    <a:pt x="3028" y="12682"/>
                    <a:pt x="3140" y="12682"/>
                  </a:cubicBezTo>
                  <a:cubicBezTo>
                    <a:pt x="3251" y="12682"/>
                    <a:pt x="3362" y="12639"/>
                    <a:pt x="3448" y="12554"/>
                  </a:cubicBezTo>
                  <a:lnTo>
                    <a:pt x="4092" y="11909"/>
                  </a:lnTo>
                  <a:cubicBezTo>
                    <a:pt x="4471" y="12122"/>
                    <a:pt x="4872" y="12289"/>
                    <a:pt x="5290" y="12407"/>
                  </a:cubicBezTo>
                  <a:lnTo>
                    <a:pt x="5290" y="13320"/>
                  </a:lnTo>
                  <a:cubicBezTo>
                    <a:pt x="5290" y="13560"/>
                    <a:pt x="5485" y="13755"/>
                    <a:pt x="5725" y="13755"/>
                  </a:cubicBezTo>
                  <a:lnTo>
                    <a:pt x="8030" y="13755"/>
                  </a:lnTo>
                  <a:cubicBezTo>
                    <a:pt x="8270" y="13755"/>
                    <a:pt x="8465" y="13560"/>
                    <a:pt x="8465" y="13320"/>
                  </a:cubicBezTo>
                  <a:lnTo>
                    <a:pt x="8465" y="12407"/>
                  </a:lnTo>
                  <a:cubicBezTo>
                    <a:pt x="8883" y="12289"/>
                    <a:pt x="9287" y="12125"/>
                    <a:pt x="9670" y="11913"/>
                  </a:cubicBezTo>
                  <a:lnTo>
                    <a:pt x="10311" y="12557"/>
                  </a:lnTo>
                  <a:cubicBezTo>
                    <a:pt x="10396" y="12641"/>
                    <a:pt x="10508" y="12682"/>
                    <a:pt x="10619" y="12682"/>
                  </a:cubicBezTo>
                  <a:cubicBezTo>
                    <a:pt x="10730" y="12682"/>
                    <a:pt x="10842" y="12641"/>
                    <a:pt x="10927" y="12557"/>
                  </a:cubicBezTo>
                  <a:lnTo>
                    <a:pt x="12557" y="10927"/>
                  </a:lnTo>
                  <a:cubicBezTo>
                    <a:pt x="12727" y="10757"/>
                    <a:pt x="12727" y="10482"/>
                    <a:pt x="12557" y="10311"/>
                  </a:cubicBezTo>
                  <a:lnTo>
                    <a:pt x="11916" y="9667"/>
                  </a:lnTo>
                  <a:cubicBezTo>
                    <a:pt x="12125" y="9287"/>
                    <a:pt x="12296" y="8883"/>
                    <a:pt x="12414" y="8466"/>
                  </a:cubicBezTo>
                  <a:lnTo>
                    <a:pt x="13319" y="8466"/>
                  </a:lnTo>
                  <a:cubicBezTo>
                    <a:pt x="13560" y="8466"/>
                    <a:pt x="13755" y="8271"/>
                    <a:pt x="13755" y="8030"/>
                  </a:cubicBezTo>
                  <a:lnTo>
                    <a:pt x="13755" y="5725"/>
                  </a:lnTo>
                  <a:cubicBezTo>
                    <a:pt x="13755" y="5485"/>
                    <a:pt x="13560" y="5290"/>
                    <a:pt x="13319" y="5290"/>
                  </a:cubicBezTo>
                  <a:lnTo>
                    <a:pt x="12417" y="5290"/>
                  </a:lnTo>
                  <a:cubicBezTo>
                    <a:pt x="12299" y="4869"/>
                    <a:pt x="12128" y="4465"/>
                    <a:pt x="11919" y="4082"/>
                  </a:cubicBezTo>
                  <a:lnTo>
                    <a:pt x="12557" y="3445"/>
                  </a:lnTo>
                  <a:cubicBezTo>
                    <a:pt x="12727" y="3274"/>
                    <a:pt x="12727" y="2999"/>
                    <a:pt x="12557" y="2828"/>
                  </a:cubicBezTo>
                  <a:lnTo>
                    <a:pt x="10927" y="1199"/>
                  </a:lnTo>
                  <a:cubicBezTo>
                    <a:pt x="10842" y="1113"/>
                    <a:pt x="10730" y="1071"/>
                    <a:pt x="10619" y="1071"/>
                  </a:cubicBezTo>
                  <a:cubicBezTo>
                    <a:pt x="10508" y="1071"/>
                    <a:pt x="10396" y="1113"/>
                    <a:pt x="10311" y="1199"/>
                  </a:cubicBezTo>
                  <a:lnTo>
                    <a:pt x="9674" y="1836"/>
                  </a:lnTo>
                  <a:cubicBezTo>
                    <a:pt x="9291" y="1623"/>
                    <a:pt x="8887" y="1456"/>
                    <a:pt x="8465" y="1338"/>
                  </a:cubicBezTo>
                  <a:lnTo>
                    <a:pt x="8465" y="436"/>
                  </a:lnTo>
                  <a:cubicBezTo>
                    <a:pt x="8465" y="196"/>
                    <a:pt x="8270" y="1"/>
                    <a:pt x="80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74"/>
            <p:cNvSpPr/>
            <p:nvPr/>
          </p:nvSpPr>
          <p:spPr>
            <a:xfrm>
              <a:off x="7190257" y="2232241"/>
              <a:ext cx="119998" cy="115477"/>
            </a:xfrm>
            <a:custGeom>
              <a:avLst/>
              <a:gdLst/>
              <a:ahLst/>
              <a:cxnLst/>
              <a:rect l="l" t="t" r="r" b="b"/>
              <a:pathLst>
                <a:path w="5610" h="5398" extrusionOk="0">
                  <a:moveTo>
                    <a:pt x="2913" y="872"/>
                  </a:moveTo>
                  <a:cubicBezTo>
                    <a:pt x="3148" y="872"/>
                    <a:pt x="3385" y="917"/>
                    <a:pt x="3611" y="1010"/>
                  </a:cubicBezTo>
                  <a:cubicBezTo>
                    <a:pt x="4293" y="1292"/>
                    <a:pt x="4739" y="1961"/>
                    <a:pt x="4739" y="2699"/>
                  </a:cubicBezTo>
                  <a:cubicBezTo>
                    <a:pt x="4739" y="3709"/>
                    <a:pt x="3921" y="4527"/>
                    <a:pt x="2911" y="4527"/>
                  </a:cubicBezTo>
                  <a:cubicBezTo>
                    <a:pt x="2173" y="4527"/>
                    <a:pt x="1504" y="4081"/>
                    <a:pt x="1222" y="3399"/>
                  </a:cubicBezTo>
                  <a:cubicBezTo>
                    <a:pt x="940" y="2716"/>
                    <a:pt x="1097" y="1930"/>
                    <a:pt x="1619" y="1407"/>
                  </a:cubicBezTo>
                  <a:cubicBezTo>
                    <a:pt x="1969" y="1058"/>
                    <a:pt x="2437" y="872"/>
                    <a:pt x="2913" y="872"/>
                  </a:cubicBezTo>
                  <a:close/>
                  <a:moveTo>
                    <a:pt x="2911" y="0"/>
                  </a:moveTo>
                  <a:cubicBezTo>
                    <a:pt x="1821" y="0"/>
                    <a:pt x="836" y="659"/>
                    <a:pt x="418" y="1668"/>
                  </a:cubicBezTo>
                  <a:cubicBezTo>
                    <a:pt x="0" y="2675"/>
                    <a:pt x="230" y="3834"/>
                    <a:pt x="1003" y="4607"/>
                  </a:cubicBezTo>
                  <a:cubicBezTo>
                    <a:pt x="1520" y="5124"/>
                    <a:pt x="2209" y="5398"/>
                    <a:pt x="2911" y="5398"/>
                  </a:cubicBezTo>
                  <a:cubicBezTo>
                    <a:pt x="3259" y="5398"/>
                    <a:pt x="3611" y="5331"/>
                    <a:pt x="3945" y="5192"/>
                  </a:cubicBezTo>
                  <a:cubicBezTo>
                    <a:pt x="4952" y="4774"/>
                    <a:pt x="5610" y="3792"/>
                    <a:pt x="5610" y="2699"/>
                  </a:cubicBezTo>
                  <a:cubicBezTo>
                    <a:pt x="5610" y="1209"/>
                    <a:pt x="4401" y="4"/>
                    <a:pt x="2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" name="Google Shape;636;p74"/>
            <p:cNvSpPr/>
            <p:nvPr/>
          </p:nvSpPr>
          <p:spPr>
            <a:xfrm>
              <a:off x="7128718" y="2166160"/>
              <a:ext cx="247675" cy="247704"/>
            </a:xfrm>
            <a:custGeom>
              <a:avLst/>
              <a:gdLst/>
              <a:ahLst/>
              <a:cxnLst/>
              <a:rect l="l" t="t" r="r" b="b"/>
              <a:pathLst>
                <a:path w="11579" h="11579" extrusionOk="0">
                  <a:moveTo>
                    <a:pt x="6314" y="871"/>
                  </a:moveTo>
                  <a:lnTo>
                    <a:pt x="6314" y="1467"/>
                  </a:lnTo>
                  <a:cubicBezTo>
                    <a:pt x="6314" y="1672"/>
                    <a:pt x="6457" y="1850"/>
                    <a:pt x="6655" y="1892"/>
                  </a:cubicBezTo>
                  <a:cubicBezTo>
                    <a:pt x="7111" y="1993"/>
                    <a:pt x="7543" y="2174"/>
                    <a:pt x="7933" y="2424"/>
                  </a:cubicBezTo>
                  <a:cubicBezTo>
                    <a:pt x="8006" y="2471"/>
                    <a:pt x="8088" y="2494"/>
                    <a:pt x="8168" y="2494"/>
                  </a:cubicBezTo>
                  <a:cubicBezTo>
                    <a:pt x="8281" y="2494"/>
                    <a:pt x="8391" y="2450"/>
                    <a:pt x="8476" y="2365"/>
                  </a:cubicBezTo>
                  <a:lnTo>
                    <a:pt x="8898" y="1944"/>
                  </a:lnTo>
                  <a:lnTo>
                    <a:pt x="9636" y="2682"/>
                  </a:lnTo>
                  <a:lnTo>
                    <a:pt x="9214" y="3107"/>
                  </a:lnTo>
                  <a:cubicBezTo>
                    <a:pt x="9072" y="3250"/>
                    <a:pt x="9047" y="3476"/>
                    <a:pt x="9155" y="3647"/>
                  </a:cubicBezTo>
                  <a:cubicBezTo>
                    <a:pt x="9406" y="4040"/>
                    <a:pt x="9587" y="4472"/>
                    <a:pt x="9688" y="4928"/>
                  </a:cubicBezTo>
                  <a:cubicBezTo>
                    <a:pt x="9730" y="5126"/>
                    <a:pt x="9907" y="5269"/>
                    <a:pt x="10113" y="5269"/>
                  </a:cubicBezTo>
                  <a:lnTo>
                    <a:pt x="10708" y="5269"/>
                  </a:lnTo>
                  <a:lnTo>
                    <a:pt x="10708" y="6310"/>
                  </a:lnTo>
                  <a:lnTo>
                    <a:pt x="10109" y="6310"/>
                  </a:lnTo>
                  <a:cubicBezTo>
                    <a:pt x="9904" y="6310"/>
                    <a:pt x="9730" y="6453"/>
                    <a:pt x="9685" y="6652"/>
                  </a:cubicBezTo>
                  <a:cubicBezTo>
                    <a:pt x="9584" y="7108"/>
                    <a:pt x="9406" y="7539"/>
                    <a:pt x="9155" y="7933"/>
                  </a:cubicBezTo>
                  <a:cubicBezTo>
                    <a:pt x="9044" y="8104"/>
                    <a:pt x="9068" y="8330"/>
                    <a:pt x="9214" y="8476"/>
                  </a:cubicBezTo>
                  <a:lnTo>
                    <a:pt x="9636" y="8897"/>
                  </a:lnTo>
                  <a:lnTo>
                    <a:pt x="8898" y="9639"/>
                  </a:lnTo>
                  <a:lnTo>
                    <a:pt x="8473" y="9214"/>
                  </a:lnTo>
                  <a:cubicBezTo>
                    <a:pt x="8388" y="9129"/>
                    <a:pt x="8277" y="9086"/>
                    <a:pt x="8165" y="9086"/>
                  </a:cubicBezTo>
                  <a:cubicBezTo>
                    <a:pt x="8084" y="9086"/>
                    <a:pt x="8003" y="9108"/>
                    <a:pt x="7930" y="9155"/>
                  </a:cubicBezTo>
                  <a:cubicBezTo>
                    <a:pt x="7540" y="9402"/>
                    <a:pt x="7108" y="9583"/>
                    <a:pt x="6652" y="9681"/>
                  </a:cubicBezTo>
                  <a:cubicBezTo>
                    <a:pt x="6453" y="9726"/>
                    <a:pt x="6310" y="9904"/>
                    <a:pt x="6310" y="10106"/>
                  </a:cubicBezTo>
                  <a:lnTo>
                    <a:pt x="6310" y="10708"/>
                  </a:lnTo>
                  <a:lnTo>
                    <a:pt x="5266" y="10708"/>
                  </a:lnTo>
                  <a:lnTo>
                    <a:pt x="5266" y="10102"/>
                  </a:lnTo>
                  <a:cubicBezTo>
                    <a:pt x="5266" y="9900"/>
                    <a:pt x="5123" y="9723"/>
                    <a:pt x="4925" y="9677"/>
                  </a:cubicBezTo>
                  <a:cubicBezTo>
                    <a:pt x="4472" y="9580"/>
                    <a:pt x="4040" y="9399"/>
                    <a:pt x="3650" y="9148"/>
                  </a:cubicBezTo>
                  <a:cubicBezTo>
                    <a:pt x="3578" y="9103"/>
                    <a:pt x="3496" y="9081"/>
                    <a:pt x="3415" y="9081"/>
                  </a:cubicBezTo>
                  <a:cubicBezTo>
                    <a:pt x="3302" y="9081"/>
                    <a:pt x="3190" y="9124"/>
                    <a:pt x="3107" y="9207"/>
                  </a:cubicBezTo>
                  <a:lnTo>
                    <a:pt x="2679" y="9636"/>
                  </a:lnTo>
                  <a:lnTo>
                    <a:pt x="1940" y="8897"/>
                  </a:lnTo>
                  <a:lnTo>
                    <a:pt x="2369" y="8469"/>
                  </a:lnTo>
                  <a:cubicBezTo>
                    <a:pt x="2512" y="8323"/>
                    <a:pt x="2536" y="8100"/>
                    <a:pt x="2428" y="7926"/>
                  </a:cubicBezTo>
                  <a:cubicBezTo>
                    <a:pt x="2177" y="7536"/>
                    <a:pt x="2000" y="7104"/>
                    <a:pt x="1902" y="6652"/>
                  </a:cubicBezTo>
                  <a:cubicBezTo>
                    <a:pt x="1857" y="6453"/>
                    <a:pt x="1679" y="6310"/>
                    <a:pt x="1477" y="6310"/>
                  </a:cubicBezTo>
                  <a:lnTo>
                    <a:pt x="871" y="6310"/>
                  </a:lnTo>
                  <a:lnTo>
                    <a:pt x="871" y="5266"/>
                  </a:lnTo>
                  <a:lnTo>
                    <a:pt x="1474" y="5266"/>
                  </a:lnTo>
                  <a:cubicBezTo>
                    <a:pt x="1679" y="5266"/>
                    <a:pt x="1857" y="5123"/>
                    <a:pt x="1899" y="4925"/>
                  </a:cubicBezTo>
                  <a:cubicBezTo>
                    <a:pt x="2000" y="4472"/>
                    <a:pt x="2177" y="4037"/>
                    <a:pt x="2428" y="3647"/>
                  </a:cubicBezTo>
                  <a:cubicBezTo>
                    <a:pt x="2536" y="3476"/>
                    <a:pt x="2512" y="3250"/>
                    <a:pt x="2369" y="3103"/>
                  </a:cubicBezTo>
                  <a:lnTo>
                    <a:pt x="1944" y="2679"/>
                  </a:lnTo>
                  <a:lnTo>
                    <a:pt x="2682" y="1940"/>
                  </a:lnTo>
                  <a:lnTo>
                    <a:pt x="3107" y="2365"/>
                  </a:lnTo>
                  <a:cubicBezTo>
                    <a:pt x="3192" y="2448"/>
                    <a:pt x="3302" y="2491"/>
                    <a:pt x="3413" y="2491"/>
                  </a:cubicBezTo>
                  <a:cubicBezTo>
                    <a:pt x="3495" y="2491"/>
                    <a:pt x="3577" y="2468"/>
                    <a:pt x="3650" y="2421"/>
                  </a:cubicBezTo>
                  <a:cubicBezTo>
                    <a:pt x="4040" y="2170"/>
                    <a:pt x="4475" y="1993"/>
                    <a:pt x="4928" y="1892"/>
                  </a:cubicBezTo>
                  <a:cubicBezTo>
                    <a:pt x="5127" y="1846"/>
                    <a:pt x="5269" y="1672"/>
                    <a:pt x="5269" y="1467"/>
                  </a:cubicBezTo>
                  <a:lnTo>
                    <a:pt x="5269" y="871"/>
                  </a:lnTo>
                  <a:close/>
                  <a:moveTo>
                    <a:pt x="4831" y="1"/>
                  </a:moveTo>
                  <a:cubicBezTo>
                    <a:pt x="4590" y="1"/>
                    <a:pt x="4395" y="192"/>
                    <a:pt x="4395" y="436"/>
                  </a:cubicBezTo>
                  <a:lnTo>
                    <a:pt x="4395" y="1133"/>
                  </a:lnTo>
                  <a:cubicBezTo>
                    <a:pt x="4078" y="1227"/>
                    <a:pt x="3772" y="1352"/>
                    <a:pt x="3483" y="1512"/>
                  </a:cubicBezTo>
                  <a:lnTo>
                    <a:pt x="2989" y="1018"/>
                  </a:lnTo>
                  <a:cubicBezTo>
                    <a:pt x="2903" y="932"/>
                    <a:pt x="2792" y="890"/>
                    <a:pt x="2680" y="890"/>
                  </a:cubicBezTo>
                  <a:cubicBezTo>
                    <a:pt x="2569" y="890"/>
                    <a:pt x="2458" y="932"/>
                    <a:pt x="2372" y="1018"/>
                  </a:cubicBezTo>
                  <a:lnTo>
                    <a:pt x="1018" y="2372"/>
                  </a:lnTo>
                  <a:cubicBezTo>
                    <a:pt x="847" y="2543"/>
                    <a:pt x="847" y="2818"/>
                    <a:pt x="1018" y="2988"/>
                  </a:cubicBezTo>
                  <a:lnTo>
                    <a:pt x="1516" y="3483"/>
                  </a:lnTo>
                  <a:cubicBezTo>
                    <a:pt x="1355" y="3775"/>
                    <a:pt x="1230" y="4082"/>
                    <a:pt x="1136" y="4399"/>
                  </a:cubicBezTo>
                  <a:lnTo>
                    <a:pt x="436" y="4399"/>
                  </a:lnTo>
                  <a:cubicBezTo>
                    <a:pt x="196" y="4399"/>
                    <a:pt x="1" y="4590"/>
                    <a:pt x="1" y="4834"/>
                  </a:cubicBezTo>
                  <a:lnTo>
                    <a:pt x="1" y="6749"/>
                  </a:lnTo>
                  <a:cubicBezTo>
                    <a:pt x="1" y="6989"/>
                    <a:pt x="196" y="7184"/>
                    <a:pt x="436" y="7184"/>
                  </a:cubicBezTo>
                  <a:lnTo>
                    <a:pt x="1140" y="7184"/>
                  </a:lnTo>
                  <a:cubicBezTo>
                    <a:pt x="1234" y="7498"/>
                    <a:pt x="1359" y="7804"/>
                    <a:pt x="1516" y="8093"/>
                  </a:cubicBezTo>
                  <a:lnTo>
                    <a:pt x="1018" y="8591"/>
                  </a:lnTo>
                  <a:cubicBezTo>
                    <a:pt x="847" y="8762"/>
                    <a:pt x="847" y="9037"/>
                    <a:pt x="1018" y="9207"/>
                  </a:cubicBezTo>
                  <a:lnTo>
                    <a:pt x="2372" y="10562"/>
                  </a:lnTo>
                  <a:cubicBezTo>
                    <a:pt x="2458" y="10645"/>
                    <a:pt x="2569" y="10687"/>
                    <a:pt x="2680" y="10687"/>
                  </a:cubicBezTo>
                  <a:cubicBezTo>
                    <a:pt x="2792" y="10687"/>
                    <a:pt x="2903" y="10645"/>
                    <a:pt x="2989" y="10562"/>
                  </a:cubicBezTo>
                  <a:lnTo>
                    <a:pt x="3486" y="10064"/>
                  </a:lnTo>
                  <a:cubicBezTo>
                    <a:pt x="3775" y="10221"/>
                    <a:pt x="4082" y="10346"/>
                    <a:pt x="4395" y="10440"/>
                  </a:cubicBezTo>
                  <a:lnTo>
                    <a:pt x="4395" y="11143"/>
                  </a:lnTo>
                  <a:cubicBezTo>
                    <a:pt x="4395" y="11384"/>
                    <a:pt x="4590" y="11579"/>
                    <a:pt x="4831" y="11579"/>
                  </a:cubicBezTo>
                  <a:lnTo>
                    <a:pt x="6746" y="11579"/>
                  </a:lnTo>
                  <a:cubicBezTo>
                    <a:pt x="6986" y="11579"/>
                    <a:pt x="7181" y="11384"/>
                    <a:pt x="7181" y="11143"/>
                  </a:cubicBezTo>
                  <a:lnTo>
                    <a:pt x="7181" y="10443"/>
                  </a:lnTo>
                  <a:cubicBezTo>
                    <a:pt x="7498" y="10349"/>
                    <a:pt x="7804" y="10221"/>
                    <a:pt x="8097" y="10064"/>
                  </a:cubicBezTo>
                  <a:lnTo>
                    <a:pt x="8591" y="10562"/>
                  </a:lnTo>
                  <a:cubicBezTo>
                    <a:pt x="8676" y="10645"/>
                    <a:pt x="8788" y="10687"/>
                    <a:pt x="8899" y="10687"/>
                  </a:cubicBezTo>
                  <a:cubicBezTo>
                    <a:pt x="9011" y="10687"/>
                    <a:pt x="9122" y="10645"/>
                    <a:pt x="9207" y="10562"/>
                  </a:cubicBezTo>
                  <a:lnTo>
                    <a:pt x="10562" y="9207"/>
                  </a:lnTo>
                  <a:cubicBezTo>
                    <a:pt x="10729" y="9037"/>
                    <a:pt x="10729" y="8762"/>
                    <a:pt x="10562" y="8591"/>
                  </a:cubicBezTo>
                  <a:lnTo>
                    <a:pt x="10068" y="8097"/>
                  </a:lnTo>
                  <a:cubicBezTo>
                    <a:pt x="10224" y="7804"/>
                    <a:pt x="10350" y="7498"/>
                    <a:pt x="10447" y="7181"/>
                  </a:cubicBezTo>
                  <a:lnTo>
                    <a:pt x="11143" y="7181"/>
                  </a:lnTo>
                  <a:cubicBezTo>
                    <a:pt x="11384" y="7181"/>
                    <a:pt x="11579" y="6986"/>
                    <a:pt x="11579" y="6746"/>
                  </a:cubicBezTo>
                  <a:lnTo>
                    <a:pt x="11579" y="4830"/>
                  </a:lnTo>
                  <a:cubicBezTo>
                    <a:pt x="11579" y="4590"/>
                    <a:pt x="11384" y="4395"/>
                    <a:pt x="11143" y="4395"/>
                  </a:cubicBezTo>
                  <a:lnTo>
                    <a:pt x="10447" y="4395"/>
                  </a:lnTo>
                  <a:cubicBezTo>
                    <a:pt x="10353" y="4078"/>
                    <a:pt x="10224" y="3772"/>
                    <a:pt x="10068" y="3479"/>
                  </a:cubicBezTo>
                  <a:lnTo>
                    <a:pt x="10558" y="2988"/>
                  </a:lnTo>
                  <a:cubicBezTo>
                    <a:pt x="10729" y="2818"/>
                    <a:pt x="10729" y="2543"/>
                    <a:pt x="10558" y="2372"/>
                  </a:cubicBezTo>
                  <a:lnTo>
                    <a:pt x="9204" y="1018"/>
                  </a:lnTo>
                  <a:cubicBezTo>
                    <a:pt x="9119" y="932"/>
                    <a:pt x="9007" y="890"/>
                    <a:pt x="8896" y="890"/>
                  </a:cubicBezTo>
                  <a:cubicBezTo>
                    <a:pt x="8784" y="890"/>
                    <a:pt x="8673" y="932"/>
                    <a:pt x="8588" y="1018"/>
                  </a:cubicBezTo>
                  <a:lnTo>
                    <a:pt x="8097" y="1512"/>
                  </a:lnTo>
                  <a:cubicBezTo>
                    <a:pt x="7808" y="1352"/>
                    <a:pt x="7498" y="1227"/>
                    <a:pt x="7181" y="1133"/>
                  </a:cubicBezTo>
                  <a:lnTo>
                    <a:pt x="7181" y="436"/>
                  </a:lnTo>
                  <a:cubicBezTo>
                    <a:pt x="7181" y="192"/>
                    <a:pt x="6986" y="1"/>
                    <a:pt x="67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" name="Google Shape;637;p74"/>
            <p:cNvSpPr/>
            <p:nvPr/>
          </p:nvSpPr>
          <p:spPr>
            <a:xfrm>
              <a:off x="7470295" y="2212282"/>
              <a:ext cx="89025" cy="85656"/>
            </a:xfrm>
            <a:custGeom>
              <a:avLst/>
              <a:gdLst/>
              <a:ahLst/>
              <a:cxnLst/>
              <a:rect l="l" t="t" r="r" b="b"/>
              <a:pathLst>
                <a:path w="4162" h="4004" extrusionOk="0">
                  <a:moveTo>
                    <a:pt x="2152" y="867"/>
                  </a:moveTo>
                  <a:cubicBezTo>
                    <a:pt x="2733" y="867"/>
                    <a:pt x="3291" y="1319"/>
                    <a:pt x="3291" y="2002"/>
                  </a:cubicBezTo>
                  <a:cubicBezTo>
                    <a:pt x="3291" y="2626"/>
                    <a:pt x="2783" y="3134"/>
                    <a:pt x="2159" y="3134"/>
                  </a:cubicBezTo>
                  <a:cubicBezTo>
                    <a:pt x="1150" y="3134"/>
                    <a:pt x="645" y="1915"/>
                    <a:pt x="1359" y="1202"/>
                  </a:cubicBezTo>
                  <a:cubicBezTo>
                    <a:pt x="1590" y="971"/>
                    <a:pt x="1873" y="867"/>
                    <a:pt x="2152" y="867"/>
                  </a:cubicBezTo>
                  <a:close/>
                  <a:moveTo>
                    <a:pt x="2159" y="0"/>
                  </a:moveTo>
                  <a:cubicBezTo>
                    <a:pt x="1348" y="0"/>
                    <a:pt x="620" y="488"/>
                    <a:pt x="310" y="1236"/>
                  </a:cubicBezTo>
                  <a:cubicBezTo>
                    <a:pt x="1" y="1982"/>
                    <a:pt x="171" y="2845"/>
                    <a:pt x="742" y="3416"/>
                  </a:cubicBezTo>
                  <a:cubicBezTo>
                    <a:pt x="1127" y="3800"/>
                    <a:pt x="1638" y="4004"/>
                    <a:pt x="2159" y="4004"/>
                  </a:cubicBezTo>
                  <a:cubicBezTo>
                    <a:pt x="2417" y="4004"/>
                    <a:pt x="2678" y="3954"/>
                    <a:pt x="2925" y="3851"/>
                  </a:cubicBezTo>
                  <a:cubicBezTo>
                    <a:pt x="3674" y="3542"/>
                    <a:pt x="4162" y="2810"/>
                    <a:pt x="4162" y="2002"/>
                  </a:cubicBezTo>
                  <a:cubicBezTo>
                    <a:pt x="4162" y="895"/>
                    <a:pt x="3263" y="0"/>
                    <a:pt x="2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" name="Google Shape;638;p74"/>
            <p:cNvSpPr/>
            <p:nvPr/>
          </p:nvSpPr>
          <p:spPr>
            <a:xfrm>
              <a:off x="7427537" y="2166160"/>
              <a:ext cx="177815" cy="177900"/>
            </a:xfrm>
            <a:custGeom>
              <a:avLst/>
              <a:gdLst/>
              <a:ahLst/>
              <a:cxnLst/>
              <a:rect l="l" t="t" r="r" b="b"/>
              <a:pathLst>
                <a:path w="8313" h="8316" extrusionOk="0">
                  <a:moveTo>
                    <a:pt x="4594" y="871"/>
                  </a:moveTo>
                  <a:lnTo>
                    <a:pt x="4594" y="1206"/>
                  </a:lnTo>
                  <a:cubicBezTo>
                    <a:pt x="4594" y="1397"/>
                    <a:pt x="4723" y="1568"/>
                    <a:pt x="4907" y="1624"/>
                  </a:cubicBezTo>
                  <a:cubicBezTo>
                    <a:pt x="5308" y="1742"/>
                    <a:pt x="5677" y="1954"/>
                    <a:pt x="5980" y="2243"/>
                  </a:cubicBezTo>
                  <a:cubicBezTo>
                    <a:pt x="6063" y="2322"/>
                    <a:pt x="6172" y="2364"/>
                    <a:pt x="6282" y="2364"/>
                  </a:cubicBezTo>
                  <a:cubicBezTo>
                    <a:pt x="6357" y="2364"/>
                    <a:pt x="6431" y="2345"/>
                    <a:pt x="6498" y="2306"/>
                  </a:cubicBezTo>
                  <a:lnTo>
                    <a:pt x="6787" y="2139"/>
                  </a:lnTo>
                  <a:lnTo>
                    <a:pt x="7223" y="2891"/>
                  </a:lnTo>
                  <a:lnTo>
                    <a:pt x="6934" y="3058"/>
                  </a:lnTo>
                  <a:cubicBezTo>
                    <a:pt x="6766" y="3156"/>
                    <a:pt x="6683" y="3347"/>
                    <a:pt x="6728" y="3535"/>
                  </a:cubicBezTo>
                  <a:lnTo>
                    <a:pt x="6728" y="3539"/>
                  </a:lnTo>
                  <a:cubicBezTo>
                    <a:pt x="6826" y="3946"/>
                    <a:pt x="6826" y="4371"/>
                    <a:pt x="6728" y="4778"/>
                  </a:cubicBezTo>
                  <a:cubicBezTo>
                    <a:pt x="6683" y="4966"/>
                    <a:pt x="6766" y="5161"/>
                    <a:pt x="6934" y="5259"/>
                  </a:cubicBezTo>
                  <a:lnTo>
                    <a:pt x="7223" y="5426"/>
                  </a:lnTo>
                  <a:lnTo>
                    <a:pt x="6787" y="6178"/>
                  </a:lnTo>
                  <a:lnTo>
                    <a:pt x="6498" y="6011"/>
                  </a:lnTo>
                  <a:cubicBezTo>
                    <a:pt x="6431" y="5973"/>
                    <a:pt x="6356" y="5954"/>
                    <a:pt x="6281" y="5954"/>
                  </a:cubicBezTo>
                  <a:cubicBezTo>
                    <a:pt x="6171" y="5954"/>
                    <a:pt x="6063" y="5995"/>
                    <a:pt x="5980" y="6074"/>
                  </a:cubicBezTo>
                  <a:cubicBezTo>
                    <a:pt x="5677" y="6363"/>
                    <a:pt x="5308" y="6575"/>
                    <a:pt x="4907" y="6693"/>
                  </a:cubicBezTo>
                  <a:cubicBezTo>
                    <a:pt x="4719" y="6746"/>
                    <a:pt x="4594" y="6916"/>
                    <a:pt x="4594" y="7111"/>
                  </a:cubicBezTo>
                  <a:lnTo>
                    <a:pt x="4594" y="7445"/>
                  </a:lnTo>
                  <a:lnTo>
                    <a:pt x="3723" y="7445"/>
                  </a:lnTo>
                  <a:lnTo>
                    <a:pt x="3723" y="7111"/>
                  </a:lnTo>
                  <a:cubicBezTo>
                    <a:pt x="3723" y="6916"/>
                    <a:pt x="3594" y="6746"/>
                    <a:pt x="3410" y="6693"/>
                  </a:cubicBezTo>
                  <a:cubicBezTo>
                    <a:pt x="3009" y="6571"/>
                    <a:pt x="2640" y="6359"/>
                    <a:pt x="2337" y="6074"/>
                  </a:cubicBezTo>
                  <a:cubicBezTo>
                    <a:pt x="2255" y="5993"/>
                    <a:pt x="2146" y="5952"/>
                    <a:pt x="2037" y="5952"/>
                  </a:cubicBezTo>
                  <a:cubicBezTo>
                    <a:pt x="1962" y="5952"/>
                    <a:pt x="1887" y="5971"/>
                    <a:pt x="1819" y="6011"/>
                  </a:cubicBezTo>
                  <a:lnTo>
                    <a:pt x="1530" y="6178"/>
                  </a:lnTo>
                  <a:lnTo>
                    <a:pt x="1094" y="5422"/>
                  </a:lnTo>
                  <a:lnTo>
                    <a:pt x="1383" y="5255"/>
                  </a:lnTo>
                  <a:cubicBezTo>
                    <a:pt x="1550" y="5161"/>
                    <a:pt x="1634" y="4966"/>
                    <a:pt x="1589" y="4778"/>
                  </a:cubicBezTo>
                  <a:cubicBezTo>
                    <a:pt x="1491" y="4371"/>
                    <a:pt x="1491" y="3943"/>
                    <a:pt x="1589" y="3535"/>
                  </a:cubicBezTo>
                  <a:cubicBezTo>
                    <a:pt x="1634" y="3347"/>
                    <a:pt x="1550" y="3152"/>
                    <a:pt x="1383" y="3058"/>
                  </a:cubicBezTo>
                  <a:lnTo>
                    <a:pt x="1094" y="2891"/>
                  </a:lnTo>
                  <a:lnTo>
                    <a:pt x="1530" y="2135"/>
                  </a:lnTo>
                  <a:lnTo>
                    <a:pt x="1819" y="2303"/>
                  </a:lnTo>
                  <a:cubicBezTo>
                    <a:pt x="1887" y="2342"/>
                    <a:pt x="1963" y="2362"/>
                    <a:pt x="2039" y="2362"/>
                  </a:cubicBezTo>
                  <a:cubicBezTo>
                    <a:pt x="2147" y="2362"/>
                    <a:pt x="2255" y="2321"/>
                    <a:pt x="2337" y="2243"/>
                  </a:cubicBezTo>
                  <a:cubicBezTo>
                    <a:pt x="2640" y="1954"/>
                    <a:pt x="3009" y="1742"/>
                    <a:pt x="3410" y="1620"/>
                  </a:cubicBezTo>
                  <a:cubicBezTo>
                    <a:pt x="3598" y="1568"/>
                    <a:pt x="3723" y="1397"/>
                    <a:pt x="3723" y="1202"/>
                  </a:cubicBezTo>
                  <a:lnTo>
                    <a:pt x="3723" y="871"/>
                  </a:lnTo>
                  <a:close/>
                  <a:moveTo>
                    <a:pt x="3288" y="1"/>
                  </a:moveTo>
                  <a:cubicBezTo>
                    <a:pt x="3048" y="1"/>
                    <a:pt x="2853" y="196"/>
                    <a:pt x="2853" y="436"/>
                  </a:cubicBezTo>
                  <a:lnTo>
                    <a:pt x="2853" y="896"/>
                  </a:lnTo>
                  <a:cubicBezTo>
                    <a:pt x="2539" y="1021"/>
                    <a:pt x="2250" y="1188"/>
                    <a:pt x="1986" y="1397"/>
                  </a:cubicBezTo>
                  <a:lnTo>
                    <a:pt x="1585" y="1164"/>
                  </a:lnTo>
                  <a:cubicBezTo>
                    <a:pt x="1518" y="1125"/>
                    <a:pt x="1443" y="1106"/>
                    <a:pt x="1370" y="1106"/>
                  </a:cubicBezTo>
                  <a:cubicBezTo>
                    <a:pt x="1220" y="1106"/>
                    <a:pt x="1073" y="1184"/>
                    <a:pt x="993" y="1324"/>
                  </a:cubicBezTo>
                  <a:lnTo>
                    <a:pt x="123" y="2832"/>
                  </a:lnTo>
                  <a:cubicBezTo>
                    <a:pt x="1" y="3041"/>
                    <a:pt x="74" y="3305"/>
                    <a:pt x="279" y="3427"/>
                  </a:cubicBezTo>
                  <a:lnTo>
                    <a:pt x="680" y="3657"/>
                  </a:lnTo>
                  <a:cubicBezTo>
                    <a:pt x="631" y="3988"/>
                    <a:pt x="631" y="4326"/>
                    <a:pt x="680" y="4656"/>
                  </a:cubicBezTo>
                  <a:lnTo>
                    <a:pt x="279" y="4886"/>
                  </a:lnTo>
                  <a:cubicBezTo>
                    <a:pt x="74" y="5008"/>
                    <a:pt x="1" y="5273"/>
                    <a:pt x="123" y="5482"/>
                  </a:cubicBezTo>
                  <a:lnTo>
                    <a:pt x="993" y="6989"/>
                  </a:lnTo>
                  <a:cubicBezTo>
                    <a:pt x="1073" y="7130"/>
                    <a:pt x="1220" y="7207"/>
                    <a:pt x="1370" y="7207"/>
                  </a:cubicBezTo>
                  <a:cubicBezTo>
                    <a:pt x="1443" y="7207"/>
                    <a:pt x="1518" y="7188"/>
                    <a:pt x="1585" y="7150"/>
                  </a:cubicBezTo>
                  <a:lnTo>
                    <a:pt x="1986" y="6920"/>
                  </a:lnTo>
                  <a:cubicBezTo>
                    <a:pt x="2250" y="7125"/>
                    <a:pt x="2539" y="7296"/>
                    <a:pt x="2853" y="7421"/>
                  </a:cubicBezTo>
                  <a:lnTo>
                    <a:pt x="2853" y="7881"/>
                  </a:lnTo>
                  <a:cubicBezTo>
                    <a:pt x="2853" y="8121"/>
                    <a:pt x="3048" y="8316"/>
                    <a:pt x="3288" y="8316"/>
                  </a:cubicBezTo>
                  <a:lnTo>
                    <a:pt x="5029" y="8316"/>
                  </a:lnTo>
                  <a:cubicBezTo>
                    <a:pt x="5269" y="8316"/>
                    <a:pt x="5464" y="8121"/>
                    <a:pt x="5464" y="7881"/>
                  </a:cubicBezTo>
                  <a:lnTo>
                    <a:pt x="5464" y="7421"/>
                  </a:lnTo>
                  <a:cubicBezTo>
                    <a:pt x="5774" y="7296"/>
                    <a:pt x="6067" y="7125"/>
                    <a:pt x="6328" y="6920"/>
                  </a:cubicBezTo>
                  <a:lnTo>
                    <a:pt x="6728" y="7150"/>
                  </a:lnTo>
                  <a:cubicBezTo>
                    <a:pt x="6797" y="7188"/>
                    <a:pt x="6872" y="7207"/>
                    <a:pt x="6945" y="7207"/>
                  </a:cubicBezTo>
                  <a:cubicBezTo>
                    <a:pt x="7096" y="7207"/>
                    <a:pt x="7242" y="7130"/>
                    <a:pt x="7324" y="6989"/>
                  </a:cubicBezTo>
                  <a:lnTo>
                    <a:pt x="8194" y="5482"/>
                  </a:lnTo>
                  <a:cubicBezTo>
                    <a:pt x="8313" y="5273"/>
                    <a:pt x="8243" y="5008"/>
                    <a:pt x="8034" y="4886"/>
                  </a:cubicBezTo>
                  <a:lnTo>
                    <a:pt x="7637" y="4656"/>
                  </a:lnTo>
                  <a:cubicBezTo>
                    <a:pt x="7682" y="4326"/>
                    <a:pt x="7682" y="3988"/>
                    <a:pt x="7637" y="3657"/>
                  </a:cubicBezTo>
                  <a:lnTo>
                    <a:pt x="8034" y="3427"/>
                  </a:lnTo>
                  <a:cubicBezTo>
                    <a:pt x="8243" y="3305"/>
                    <a:pt x="8313" y="3041"/>
                    <a:pt x="8194" y="2832"/>
                  </a:cubicBezTo>
                  <a:lnTo>
                    <a:pt x="7324" y="1324"/>
                  </a:lnTo>
                  <a:cubicBezTo>
                    <a:pt x="7242" y="1184"/>
                    <a:pt x="7096" y="1106"/>
                    <a:pt x="6945" y="1106"/>
                  </a:cubicBezTo>
                  <a:cubicBezTo>
                    <a:pt x="6872" y="1106"/>
                    <a:pt x="6797" y="1125"/>
                    <a:pt x="6728" y="1164"/>
                  </a:cubicBezTo>
                  <a:lnTo>
                    <a:pt x="6328" y="1394"/>
                  </a:lnTo>
                  <a:cubicBezTo>
                    <a:pt x="6067" y="1188"/>
                    <a:pt x="5774" y="1021"/>
                    <a:pt x="5464" y="896"/>
                  </a:cubicBezTo>
                  <a:lnTo>
                    <a:pt x="5464" y="436"/>
                  </a:lnTo>
                  <a:cubicBezTo>
                    <a:pt x="5464" y="196"/>
                    <a:pt x="5269" y="1"/>
                    <a:pt x="5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39" name="Google Shape;639;p74"/>
          <p:cNvSpPr/>
          <p:nvPr/>
        </p:nvSpPr>
        <p:spPr>
          <a:xfrm>
            <a:off x="2663875" y="221900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40" name="Google Shape;640;p74"/>
          <p:cNvGrpSpPr/>
          <p:nvPr/>
        </p:nvGrpSpPr>
        <p:grpSpPr>
          <a:xfrm>
            <a:off x="2761565" y="1823530"/>
            <a:ext cx="374620" cy="373166"/>
            <a:chOff x="3160712" y="2149005"/>
            <a:chExt cx="374620" cy="373166"/>
          </a:xfrm>
        </p:grpSpPr>
        <p:sp>
          <p:nvSpPr>
            <p:cNvPr id="641" name="Google Shape;641;p74"/>
            <p:cNvSpPr/>
            <p:nvPr/>
          </p:nvSpPr>
          <p:spPr>
            <a:xfrm>
              <a:off x="3160712" y="2333956"/>
              <a:ext cx="374620" cy="188215"/>
            </a:xfrm>
            <a:custGeom>
              <a:avLst/>
              <a:gdLst/>
              <a:ahLst/>
              <a:cxnLst/>
              <a:rect l="l" t="t" r="r" b="b"/>
              <a:pathLst>
                <a:path w="22352" h="11230" extrusionOk="0">
                  <a:moveTo>
                    <a:pt x="2958" y="2757"/>
                  </a:moveTo>
                  <a:cubicBezTo>
                    <a:pt x="3082" y="2757"/>
                    <a:pt x="3206" y="2805"/>
                    <a:pt x="3301" y="2901"/>
                  </a:cubicBezTo>
                  <a:lnTo>
                    <a:pt x="8371" y="7971"/>
                  </a:lnTo>
                  <a:cubicBezTo>
                    <a:pt x="8559" y="8159"/>
                    <a:pt x="8559" y="8465"/>
                    <a:pt x="8371" y="8653"/>
                  </a:cubicBezTo>
                  <a:lnTo>
                    <a:pt x="6846" y="10178"/>
                  </a:lnTo>
                  <a:lnTo>
                    <a:pt x="1094" y="4423"/>
                  </a:lnTo>
                  <a:lnTo>
                    <a:pt x="2615" y="2901"/>
                  </a:lnTo>
                  <a:cubicBezTo>
                    <a:pt x="2711" y="2805"/>
                    <a:pt x="2835" y="2757"/>
                    <a:pt x="2958" y="2757"/>
                  </a:cubicBezTo>
                  <a:close/>
                  <a:moveTo>
                    <a:pt x="20654" y="1"/>
                  </a:moveTo>
                  <a:cubicBezTo>
                    <a:pt x="20237" y="1"/>
                    <a:pt x="19827" y="156"/>
                    <a:pt x="19510" y="450"/>
                  </a:cubicBezTo>
                  <a:lnTo>
                    <a:pt x="15920" y="3796"/>
                  </a:lnTo>
                  <a:cubicBezTo>
                    <a:pt x="15948" y="3065"/>
                    <a:pt x="15485" y="2410"/>
                    <a:pt x="14789" y="2194"/>
                  </a:cubicBezTo>
                  <a:lnTo>
                    <a:pt x="11832" y="1289"/>
                  </a:lnTo>
                  <a:cubicBezTo>
                    <a:pt x="11373" y="1149"/>
                    <a:pt x="10898" y="1080"/>
                    <a:pt x="10425" y="1080"/>
                  </a:cubicBezTo>
                  <a:cubicBezTo>
                    <a:pt x="9847" y="1080"/>
                    <a:pt x="9270" y="1183"/>
                    <a:pt x="8723" y="1390"/>
                  </a:cubicBezTo>
                  <a:lnTo>
                    <a:pt x="4583" y="2957"/>
                  </a:lnTo>
                  <a:lnTo>
                    <a:pt x="3914" y="2288"/>
                  </a:lnTo>
                  <a:cubicBezTo>
                    <a:pt x="3651" y="2024"/>
                    <a:pt x="3305" y="1891"/>
                    <a:pt x="2958" y="1891"/>
                  </a:cubicBezTo>
                  <a:cubicBezTo>
                    <a:pt x="2611" y="1891"/>
                    <a:pt x="2264" y="2024"/>
                    <a:pt x="1999" y="2288"/>
                  </a:cubicBezTo>
                  <a:lnTo>
                    <a:pt x="168" y="4120"/>
                  </a:lnTo>
                  <a:cubicBezTo>
                    <a:pt x="0" y="4287"/>
                    <a:pt x="0" y="4565"/>
                    <a:pt x="168" y="4733"/>
                  </a:cubicBezTo>
                  <a:lnTo>
                    <a:pt x="6540" y="11105"/>
                  </a:lnTo>
                  <a:cubicBezTo>
                    <a:pt x="6623" y="11188"/>
                    <a:pt x="6735" y="11230"/>
                    <a:pt x="6846" y="11230"/>
                  </a:cubicBezTo>
                  <a:cubicBezTo>
                    <a:pt x="6958" y="11230"/>
                    <a:pt x="7069" y="11188"/>
                    <a:pt x="7153" y="11105"/>
                  </a:cubicBezTo>
                  <a:lnTo>
                    <a:pt x="8988" y="9273"/>
                  </a:lnTo>
                  <a:cubicBezTo>
                    <a:pt x="9513" y="8744"/>
                    <a:pt x="9513" y="7887"/>
                    <a:pt x="8988" y="7358"/>
                  </a:cubicBezTo>
                  <a:lnTo>
                    <a:pt x="5258" y="3629"/>
                  </a:lnTo>
                  <a:lnTo>
                    <a:pt x="9033" y="2201"/>
                  </a:lnTo>
                  <a:cubicBezTo>
                    <a:pt x="9480" y="2031"/>
                    <a:pt x="9952" y="1946"/>
                    <a:pt x="10425" y="1946"/>
                  </a:cubicBezTo>
                  <a:cubicBezTo>
                    <a:pt x="10813" y="1946"/>
                    <a:pt x="11202" y="2003"/>
                    <a:pt x="11578" y="2118"/>
                  </a:cubicBezTo>
                  <a:lnTo>
                    <a:pt x="14534" y="3023"/>
                  </a:lnTo>
                  <a:cubicBezTo>
                    <a:pt x="14879" y="3127"/>
                    <a:pt x="15099" y="3472"/>
                    <a:pt x="15043" y="3831"/>
                  </a:cubicBezTo>
                  <a:cubicBezTo>
                    <a:pt x="14991" y="4189"/>
                    <a:pt x="14681" y="4457"/>
                    <a:pt x="14319" y="4457"/>
                  </a:cubicBezTo>
                  <a:lnTo>
                    <a:pt x="11286" y="4457"/>
                  </a:lnTo>
                  <a:cubicBezTo>
                    <a:pt x="11045" y="4457"/>
                    <a:pt x="10850" y="4649"/>
                    <a:pt x="10850" y="4893"/>
                  </a:cubicBezTo>
                  <a:cubicBezTo>
                    <a:pt x="10850" y="5133"/>
                    <a:pt x="11045" y="5328"/>
                    <a:pt x="11286" y="5328"/>
                  </a:cubicBezTo>
                  <a:lnTo>
                    <a:pt x="15377" y="5328"/>
                  </a:lnTo>
                  <a:cubicBezTo>
                    <a:pt x="15485" y="5328"/>
                    <a:pt x="15593" y="5286"/>
                    <a:pt x="15673" y="5213"/>
                  </a:cubicBezTo>
                  <a:lnTo>
                    <a:pt x="20106" y="1083"/>
                  </a:lnTo>
                  <a:cubicBezTo>
                    <a:pt x="20262" y="929"/>
                    <a:pt x="20465" y="853"/>
                    <a:pt x="20669" y="853"/>
                  </a:cubicBezTo>
                  <a:cubicBezTo>
                    <a:pt x="20884" y="853"/>
                    <a:pt x="21099" y="938"/>
                    <a:pt x="21258" y="1108"/>
                  </a:cubicBezTo>
                  <a:cubicBezTo>
                    <a:pt x="21565" y="1439"/>
                    <a:pt x="21540" y="1961"/>
                    <a:pt x="21199" y="2260"/>
                  </a:cubicBezTo>
                  <a:lnTo>
                    <a:pt x="16046" y="7059"/>
                  </a:lnTo>
                  <a:cubicBezTo>
                    <a:pt x="15694" y="7389"/>
                    <a:pt x="15224" y="7574"/>
                    <a:pt x="14740" y="7574"/>
                  </a:cubicBezTo>
                  <a:lnTo>
                    <a:pt x="12400" y="7574"/>
                  </a:lnTo>
                  <a:cubicBezTo>
                    <a:pt x="12160" y="7574"/>
                    <a:pt x="11965" y="7765"/>
                    <a:pt x="11965" y="8009"/>
                  </a:cubicBezTo>
                  <a:cubicBezTo>
                    <a:pt x="11965" y="8249"/>
                    <a:pt x="12160" y="8444"/>
                    <a:pt x="12400" y="8444"/>
                  </a:cubicBezTo>
                  <a:lnTo>
                    <a:pt x="14740" y="8444"/>
                  </a:lnTo>
                  <a:cubicBezTo>
                    <a:pt x="15447" y="8444"/>
                    <a:pt x="16122" y="8176"/>
                    <a:pt x="16638" y="7696"/>
                  </a:cubicBezTo>
                  <a:lnTo>
                    <a:pt x="21791" y="2898"/>
                  </a:lnTo>
                  <a:cubicBezTo>
                    <a:pt x="22157" y="2560"/>
                    <a:pt x="22352" y="2079"/>
                    <a:pt x="22324" y="1581"/>
                  </a:cubicBezTo>
                  <a:cubicBezTo>
                    <a:pt x="22289" y="934"/>
                    <a:pt x="21882" y="363"/>
                    <a:pt x="21279" y="122"/>
                  </a:cubicBezTo>
                  <a:cubicBezTo>
                    <a:pt x="21077" y="40"/>
                    <a:pt x="20864" y="1"/>
                    <a:pt x="206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642;p74"/>
            <p:cNvSpPr/>
            <p:nvPr/>
          </p:nvSpPr>
          <p:spPr>
            <a:xfrm>
              <a:off x="3330181" y="2460798"/>
              <a:ext cx="16240" cy="14682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09" y="791"/>
                    <a:pt x="369" y="875"/>
                    <a:pt x="529" y="875"/>
                  </a:cubicBezTo>
                  <a:cubicBezTo>
                    <a:pt x="749" y="875"/>
                    <a:pt x="968" y="715"/>
                    <a:pt x="968" y="441"/>
                  </a:cubicBezTo>
                  <a:cubicBezTo>
                    <a:pt x="968" y="323"/>
                    <a:pt x="923" y="215"/>
                    <a:pt x="843" y="131"/>
                  </a:cubicBezTo>
                  <a:cubicBezTo>
                    <a:pt x="751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643;p74"/>
            <p:cNvSpPr/>
            <p:nvPr/>
          </p:nvSpPr>
          <p:spPr>
            <a:xfrm>
              <a:off x="3199694" y="2149005"/>
              <a:ext cx="299920" cy="176315"/>
            </a:xfrm>
            <a:custGeom>
              <a:avLst/>
              <a:gdLst/>
              <a:ahLst/>
              <a:cxnLst/>
              <a:rect l="l" t="t" r="r" b="b"/>
              <a:pathLst>
                <a:path w="17895" h="10520" extrusionOk="0">
                  <a:moveTo>
                    <a:pt x="13376" y="3934"/>
                  </a:moveTo>
                  <a:cubicBezTo>
                    <a:pt x="13690" y="3934"/>
                    <a:pt x="13991" y="4177"/>
                    <a:pt x="13991" y="4545"/>
                  </a:cubicBezTo>
                  <a:cubicBezTo>
                    <a:pt x="13991" y="4883"/>
                    <a:pt x="13720" y="5154"/>
                    <a:pt x="13382" y="5154"/>
                  </a:cubicBezTo>
                  <a:cubicBezTo>
                    <a:pt x="12839" y="5154"/>
                    <a:pt x="12567" y="4500"/>
                    <a:pt x="12950" y="4113"/>
                  </a:cubicBezTo>
                  <a:cubicBezTo>
                    <a:pt x="13074" y="3989"/>
                    <a:pt x="13226" y="3934"/>
                    <a:pt x="13376" y="3934"/>
                  </a:cubicBezTo>
                  <a:close/>
                  <a:moveTo>
                    <a:pt x="3500" y="5852"/>
                  </a:moveTo>
                  <a:cubicBezTo>
                    <a:pt x="3574" y="5852"/>
                    <a:pt x="3650" y="5866"/>
                    <a:pt x="3726" y="5896"/>
                  </a:cubicBezTo>
                  <a:cubicBezTo>
                    <a:pt x="4040" y="6021"/>
                    <a:pt x="4193" y="6373"/>
                    <a:pt x="4071" y="6686"/>
                  </a:cubicBezTo>
                  <a:cubicBezTo>
                    <a:pt x="3970" y="6943"/>
                    <a:pt x="3737" y="7073"/>
                    <a:pt x="3503" y="7073"/>
                  </a:cubicBezTo>
                  <a:cubicBezTo>
                    <a:pt x="3278" y="7073"/>
                    <a:pt x="3052" y="6952"/>
                    <a:pt x="2946" y="6707"/>
                  </a:cubicBezTo>
                  <a:cubicBezTo>
                    <a:pt x="2760" y="6285"/>
                    <a:pt x="3088" y="5852"/>
                    <a:pt x="3500" y="5852"/>
                  </a:cubicBezTo>
                  <a:close/>
                  <a:moveTo>
                    <a:pt x="8862" y="8425"/>
                  </a:moveTo>
                  <a:cubicBezTo>
                    <a:pt x="8988" y="8425"/>
                    <a:pt x="9119" y="8466"/>
                    <a:pt x="9235" y="8556"/>
                  </a:cubicBezTo>
                  <a:cubicBezTo>
                    <a:pt x="9499" y="8765"/>
                    <a:pt x="9548" y="9148"/>
                    <a:pt x="9339" y="9413"/>
                  </a:cubicBezTo>
                  <a:lnTo>
                    <a:pt x="9336" y="9413"/>
                  </a:lnTo>
                  <a:cubicBezTo>
                    <a:pt x="9210" y="9574"/>
                    <a:pt x="9036" y="9647"/>
                    <a:pt x="8863" y="9647"/>
                  </a:cubicBezTo>
                  <a:cubicBezTo>
                    <a:pt x="8576" y="9647"/>
                    <a:pt x="8294" y="9445"/>
                    <a:pt x="8253" y="9110"/>
                  </a:cubicBezTo>
                  <a:cubicBezTo>
                    <a:pt x="8207" y="8717"/>
                    <a:pt x="8522" y="8425"/>
                    <a:pt x="8862" y="8425"/>
                  </a:cubicBezTo>
                  <a:close/>
                  <a:moveTo>
                    <a:pt x="16383" y="1"/>
                  </a:moveTo>
                  <a:cubicBezTo>
                    <a:pt x="16143" y="1"/>
                    <a:pt x="15948" y="196"/>
                    <a:pt x="15948" y="436"/>
                  </a:cubicBezTo>
                  <a:cubicBezTo>
                    <a:pt x="15948" y="676"/>
                    <a:pt x="16143" y="871"/>
                    <a:pt x="16383" y="871"/>
                  </a:cubicBezTo>
                  <a:lnTo>
                    <a:pt x="16411" y="871"/>
                  </a:lnTo>
                  <a:lnTo>
                    <a:pt x="14054" y="3229"/>
                  </a:lnTo>
                  <a:cubicBezTo>
                    <a:pt x="13841" y="3120"/>
                    <a:pt x="13611" y="3067"/>
                    <a:pt x="13383" y="3067"/>
                  </a:cubicBezTo>
                  <a:cubicBezTo>
                    <a:pt x="13000" y="3067"/>
                    <a:pt x="12621" y="3217"/>
                    <a:pt x="12337" y="3500"/>
                  </a:cubicBezTo>
                  <a:cubicBezTo>
                    <a:pt x="11885" y="3953"/>
                    <a:pt x="11777" y="4646"/>
                    <a:pt x="12066" y="5217"/>
                  </a:cubicBezTo>
                  <a:lnTo>
                    <a:pt x="9552" y="7728"/>
                  </a:lnTo>
                  <a:cubicBezTo>
                    <a:pt x="9333" y="7613"/>
                    <a:pt x="9096" y="7557"/>
                    <a:pt x="8860" y="7557"/>
                  </a:cubicBezTo>
                  <a:cubicBezTo>
                    <a:pt x="8479" y="7557"/>
                    <a:pt x="8102" y="7703"/>
                    <a:pt x="7818" y="7985"/>
                  </a:cubicBezTo>
                  <a:lnTo>
                    <a:pt x="4969" y="6666"/>
                  </a:lnTo>
                  <a:cubicBezTo>
                    <a:pt x="5093" y="5759"/>
                    <a:pt x="4382" y="4982"/>
                    <a:pt x="3507" y="4982"/>
                  </a:cubicBezTo>
                  <a:cubicBezTo>
                    <a:pt x="3421" y="4982"/>
                    <a:pt x="3334" y="4989"/>
                    <a:pt x="3246" y="5005"/>
                  </a:cubicBezTo>
                  <a:cubicBezTo>
                    <a:pt x="2257" y="5179"/>
                    <a:pt x="1724" y="6269"/>
                    <a:pt x="2198" y="7157"/>
                  </a:cubicBezTo>
                  <a:lnTo>
                    <a:pt x="178" y="9173"/>
                  </a:lnTo>
                  <a:cubicBezTo>
                    <a:pt x="4" y="9343"/>
                    <a:pt x="0" y="9622"/>
                    <a:pt x="175" y="9796"/>
                  </a:cubicBezTo>
                  <a:cubicBezTo>
                    <a:pt x="259" y="9880"/>
                    <a:pt x="369" y="9922"/>
                    <a:pt x="479" y="9922"/>
                  </a:cubicBezTo>
                  <a:cubicBezTo>
                    <a:pt x="593" y="9922"/>
                    <a:pt x="708" y="9877"/>
                    <a:pt x="794" y="9789"/>
                  </a:cubicBezTo>
                  <a:lnTo>
                    <a:pt x="2810" y="7773"/>
                  </a:lnTo>
                  <a:cubicBezTo>
                    <a:pt x="2859" y="7797"/>
                    <a:pt x="2911" y="7822"/>
                    <a:pt x="2964" y="7842"/>
                  </a:cubicBezTo>
                  <a:cubicBezTo>
                    <a:pt x="3138" y="7911"/>
                    <a:pt x="3320" y="7944"/>
                    <a:pt x="3501" y="7944"/>
                  </a:cubicBezTo>
                  <a:cubicBezTo>
                    <a:pt x="3912" y="7944"/>
                    <a:pt x="4316" y="7773"/>
                    <a:pt x="4604" y="7456"/>
                  </a:cubicBezTo>
                  <a:lnTo>
                    <a:pt x="7407" y="8755"/>
                  </a:lnTo>
                  <a:cubicBezTo>
                    <a:pt x="7226" y="9683"/>
                    <a:pt x="7944" y="10519"/>
                    <a:pt x="8856" y="10519"/>
                  </a:cubicBezTo>
                  <a:cubicBezTo>
                    <a:pt x="8929" y="10519"/>
                    <a:pt x="9003" y="10514"/>
                    <a:pt x="9078" y="10503"/>
                  </a:cubicBezTo>
                  <a:cubicBezTo>
                    <a:pt x="10088" y="10353"/>
                    <a:pt x="10645" y="9246"/>
                    <a:pt x="10168" y="8344"/>
                  </a:cubicBezTo>
                  <a:lnTo>
                    <a:pt x="12668" y="5840"/>
                  </a:lnTo>
                  <a:cubicBezTo>
                    <a:pt x="12893" y="5965"/>
                    <a:pt x="13139" y="6025"/>
                    <a:pt x="13382" y="6025"/>
                  </a:cubicBezTo>
                  <a:cubicBezTo>
                    <a:pt x="13765" y="6025"/>
                    <a:pt x="14143" y="5876"/>
                    <a:pt x="14427" y="5593"/>
                  </a:cubicBezTo>
                  <a:cubicBezTo>
                    <a:pt x="14893" y="5126"/>
                    <a:pt x="14994" y="4409"/>
                    <a:pt x="14677" y="3831"/>
                  </a:cubicBezTo>
                  <a:lnTo>
                    <a:pt x="17024" y="1484"/>
                  </a:lnTo>
                  <a:lnTo>
                    <a:pt x="17024" y="1512"/>
                  </a:lnTo>
                  <a:cubicBezTo>
                    <a:pt x="17024" y="1752"/>
                    <a:pt x="17219" y="1947"/>
                    <a:pt x="17459" y="1947"/>
                  </a:cubicBezTo>
                  <a:cubicBezTo>
                    <a:pt x="17700" y="1947"/>
                    <a:pt x="17895" y="1752"/>
                    <a:pt x="17895" y="1512"/>
                  </a:cubicBezTo>
                  <a:lnTo>
                    <a:pt x="17895" y="436"/>
                  </a:lnTo>
                  <a:cubicBezTo>
                    <a:pt x="17895" y="196"/>
                    <a:pt x="17703" y="1"/>
                    <a:pt x="17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644;p74"/>
            <p:cNvSpPr/>
            <p:nvPr/>
          </p:nvSpPr>
          <p:spPr>
            <a:xfrm>
              <a:off x="3453025" y="2242360"/>
              <a:ext cx="16291" cy="14665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9" y="0"/>
                  </a:moveTo>
                  <a:cubicBezTo>
                    <a:pt x="259" y="0"/>
                    <a:pt x="0" y="285"/>
                    <a:pt x="132" y="605"/>
                  </a:cubicBezTo>
                  <a:cubicBezTo>
                    <a:pt x="208" y="790"/>
                    <a:pt x="369" y="875"/>
                    <a:pt x="529" y="875"/>
                  </a:cubicBezTo>
                  <a:cubicBezTo>
                    <a:pt x="750" y="875"/>
                    <a:pt x="971" y="714"/>
                    <a:pt x="971" y="437"/>
                  </a:cubicBezTo>
                  <a:cubicBezTo>
                    <a:pt x="968" y="323"/>
                    <a:pt x="923" y="211"/>
                    <a:pt x="843" y="131"/>
                  </a:cubicBezTo>
                  <a:cubicBezTo>
                    <a:pt x="751" y="39"/>
                    <a:pt x="644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645;p74"/>
            <p:cNvSpPr/>
            <p:nvPr/>
          </p:nvSpPr>
          <p:spPr>
            <a:xfrm>
              <a:off x="3392156" y="2262774"/>
              <a:ext cx="57487" cy="56062"/>
            </a:xfrm>
            <a:custGeom>
              <a:avLst/>
              <a:gdLst/>
              <a:ahLst/>
              <a:cxnLst/>
              <a:rect l="l" t="t" r="r" b="b"/>
              <a:pathLst>
                <a:path w="3430" h="3345" extrusionOk="0">
                  <a:moveTo>
                    <a:pt x="2951" y="0"/>
                  </a:moveTo>
                  <a:cubicBezTo>
                    <a:pt x="2840" y="0"/>
                    <a:pt x="2728" y="43"/>
                    <a:pt x="2643" y="128"/>
                  </a:cubicBezTo>
                  <a:lnTo>
                    <a:pt x="171" y="2600"/>
                  </a:lnTo>
                  <a:cubicBezTo>
                    <a:pt x="0" y="2771"/>
                    <a:pt x="0" y="3046"/>
                    <a:pt x="171" y="3217"/>
                  </a:cubicBezTo>
                  <a:cubicBezTo>
                    <a:pt x="256" y="3302"/>
                    <a:pt x="368" y="3345"/>
                    <a:pt x="479" y="3345"/>
                  </a:cubicBezTo>
                  <a:cubicBezTo>
                    <a:pt x="590" y="3345"/>
                    <a:pt x="702" y="3302"/>
                    <a:pt x="787" y="3217"/>
                  </a:cubicBezTo>
                  <a:lnTo>
                    <a:pt x="3259" y="745"/>
                  </a:lnTo>
                  <a:cubicBezTo>
                    <a:pt x="3430" y="574"/>
                    <a:pt x="3430" y="299"/>
                    <a:pt x="3259" y="128"/>
                  </a:cubicBezTo>
                  <a:cubicBezTo>
                    <a:pt x="3174" y="43"/>
                    <a:pt x="3063" y="0"/>
                    <a:pt x="2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46" name="Google Shape;646;p74"/>
          <p:cNvSpPr/>
          <p:nvPr/>
        </p:nvSpPr>
        <p:spPr>
          <a:xfrm>
            <a:off x="2663875" y="1725100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7" name="Google Shape;647;p74"/>
          <p:cNvSpPr/>
          <p:nvPr/>
        </p:nvSpPr>
        <p:spPr>
          <a:xfrm>
            <a:off x="2663875" y="3228300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48" name="Google Shape;648;p74"/>
          <p:cNvGrpSpPr/>
          <p:nvPr/>
        </p:nvGrpSpPr>
        <p:grpSpPr>
          <a:xfrm>
            <a:off x="2761395" y="3326011"/>
            <a:ext cx="374589" cy="374616"/>
            <a:chOff x="3408634" y="1501067"/>
            <a:chExt cx="476698" cy="476732"/>
          </a:xfrm>
        </p:grpSpPr>
        <p:sp>
          <p:nvSpPr>
            <p:cNvPr id="649" name="Google Shape;649;p74"/>
            <p:cNvSpPr/>
            <p:nvPr/>
          </p:nvSpPr>
          <p:spPr>
            <a:xfrm>
              <a:off x="3408634" y="1501067"/>
              <a:ext cx="476698" cy="476732"/>
            </a:xfrm>
            <a:custGeom>
              <a:avLst/>
              <a:gdLst/>
              <a:ahLst/>
              <a:cxnLst/>
              <a:rect l="l" t="t" r="r" b="b"/>
              <a:pathLst>
                <a:path w="22286" h="22285" extrusionOk="0">
                  <a:moveTo>
                    <a:pt x="11143" y="871"/>
                  </a:moveTo>
                  <a:cubicBezTo>
                    <a:pt x="14890" y="871"/>
                    <a:pt x="17937" y="3917"/>
                    <a:pt x="17937" y="7664"/>
                  </a:cubicBezTo>
                  <a:cubicBezTo>
                    <a:pt x="17937" y="9241"/>
                    <a:pt x="17386" y="10770"/>
                    <a:pt x="16384" y="11985"/>
                  </a:cubicBezTo>
                  <a:cubicBezTo>
                    <a:pt x="16370" y="12003"/>
                    <a:pt x="16356" y="12020"/>
                    <a:pt x="16345" y="12041"/>
                  </a:cubicBezTo>
                  <a:lnTo>
                    <a:pt x="11143" y="18705"/>
                  </a:lnTo>
                  <a:lnTo>
                    <a:pt x="5892" y="11975"/>
                  </a:lnTo>
                  <a:cubicBezTo>
                    <a:pt x="5885" y="11968"/>
                    <a:pt x="5882" y="11961"/>
                    <a:pt x="5875" y="11950"/>
                  </a:cubicBezTo>
                  <a:cubicBezTo>
                    <a:pt x="4889" y="10739"/>
                    <a:pt x="4350" y="9224"/>
                    <a:pt x="4350" y="7664"/>
                  </a:cubicBezTo>
                  <a:cubicBezTo>
                    <a:pt x="4350" y="3917"/>
                    <a:pt x="7396" y="871"/>
                    <a:pt x="11143" y="871"/>
                  </a:cubicBezTo>
                  <a:close/>
                  <a:moveTo>
                    <a:pt x="20632" y="19847"/>
                  </a:moveTo>
                  <a:cubicBezTo>
                    <a:pt x="21063" y="19847"/>
                    <a:pt x="21415" y="20199"/>
                    <a:pt x="21415" y="20631"/>
                  </a:cubicBezTo>
                  <a:cubicBezTo>
                    <a:pt x="21415" y="21063"/>
                    <a:pt x="21063" y="21414"/>
                    <a:pt x="20632" y="21414"/>
                  </a:cubicBezTo>
                  <a:lnTo>
                    <a:pt x="1655" y="21414"/>
                  </a:lnTo>
                  <a:cubicBezTo>
                    <a:pt x="1219" y="21414"/>
                    <a:pt x="871" y="21063"/>
                    <a:pt x="871" y="20631"/>
                  </a:cubicBezTo>
                  <a:cubicBezTo>
                    <a:pt x="871" y="20199"/>
                    <a:pt x="1219" y="19847"/>
                    <a:pt x="1655" y="19847"/>
                  </a:cubicBezTo>
                  <a:close/>
                  <a:moveTo>
                    <a:pt x="11143" y="0"/>
                  </a:moveTo>
                  <a:cubicBezTo>
                    <a:pt x="6916" y="0"/>
                    <a:pt x="3479" y="3440"/>
                    <a:pt x="3479" y="7664"/>
                  </a:cubicBezTo>
                  <a:cubicBezTo>
                    <a:pt x="3479" y="9419"/>
                    <a:pt x="4082" y="11122"/>
                    <a:pt x="5185" y="12487"/>
                  </a:cubicBezTo>
                  <a:lnTo>
                    <a:pt x="5192" y="12493"/>
                  </a:lnTo>
                  <a:lnTo>
                    <a:pt x="10252" y="18977"/>
                  </a:lnTo>
                  <a:lnTo>
                    <a:pt x="1655" y="18977"/>
                  </a:lnTo>
                  <a:cubicBezTo>
                    <a:pt x="739" y="18977"/>
                    <a:pt x="1" y="19719"/>
                    <a:pt x="1" y="20631"/>
                  </a:cubicBezTo>
                  <a:cubicBezTo>
                    <a:pt x="1" y="21543"/>
                    <a:pt x="739" y="22285"/>
                    <a:pt x="1655" y="22285"/>
                  </a:cubicBezTo>
                  <a:lnTo>
                    <a:pt x="20632" y="22285"/>
                  </a:lnTo>
                  <a:cubicBezTo>
                    <a:pt x="21544" y="22285"/>
                    <a:pt x="22286" y="21543"/>
                    <a:pt x="22286" y="20631"/>
                  </a:cubicBezTo>
                  <a:cubicBezTo>
                    <a:pt x="22286" y="19719"/>
                    <a:pt x="21544" y="18977"/>
                    <a:pt x="20632" y="18977"/>
                  </a:cubicBezTo>
                  <a:lnTo>
                    <a:pt x="12034" y="18977"/>
                  </a:lnTo>
                  <a:lnTo>
                    <a:pt x="17066" y="12532"/>
                  </a:lnTo>
                  <a:cubicBezTo>
                    <a:pt x="17073" y="12521"/>
                    <a:pt x="17080" y="12511"/>
                    <a:pt x="17090" y="12497"/>
                  </a:cubicBezTo>
                  <a:cubicBezTo>
                    <a:pt x="18198" y="11132"/>
                    <a:pt x="18804" y="9426"/>
                    <a:pt x="18807" y="7667"/>
                  </a:cubicBezTo>
                  <a:cubicBezTo>
                    <a:pt x="18807" y="3440"/>
                    <a:pt x="15367" y="0"/>
                    <a:pt x="1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" name="Google Shape;650;p74"/>
            <p:cNvSpPr/>
            <p:nvPr/>
          </p:nvSpPr>
          <p:spPr>
            <a:xfrm>
              <a:off x="3458900" y="1933088"/>
              <a:ext cx="56790" cy="18654"/>
            </a:xfrm>
            <a:custGeom>
              <a:avLst/>
              <a:gdLst/>
              <a:ahLst/>
              <a:cxnLst/>
              <a:rect l="l" t="t" r="r" b="b"/>
              <a:pathLst>
                <a:path w="2655" h="872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2219" y="871"/>
                  </a:lnTo>
                  <a:cubicBezTo>
                    <a:pt x="2459" y="871"/>
                    <a:pt x="2654" y="676"/>
                    <a:pt x="2654" y="436"/>
                  </a:cubicBezTo>
                  <a:cubicBezTo>
                    <a:pt x="2654" y="196"/>
                    <a:pt x="2459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" name="Google Shape;651;p74"/>
            <p:cNvSpPr/>
            <p:nvPr/>
          </p:nvSpPr>
          <p:spPr>
            <a:xfrm>
              <a:off x="3527840" y="1933046"/>
              <a:ext cx="20770" cy="18697"/>
            </a:xfrm>
            <a:custGeom>
              <a:avLst/>
              <a:gdLst/>
              <a:ahLst/>
              <a:cxnLst/>
              <a:rect l="l" t="t" r="r" b="b"/>
              <a:pathLst>
                <a:path w="971" h="874" extrusionOk="0">
                  <a:moveTo>
                    <a:pt x="541" y="1"/>
                  </a:moveTo>
                  <a:cubicBezTo>
                    <a:pt x="260" y="1"/>
                    <a:pt x="0" y="285"/>
                    <a:pt x="135" y="605"/>
                  </a:cubicBezTo>
                  <a:cubicBezTo>
                    <a:pt x="211" y="790"/>
                    <a:pt x="371" y="874"/>
                    <a:pt x="531" y="874"/>
                  </a:cubicBezTo>
                  <a:cubicBezTo>
                    <a:pt x="751" y="874"/>
                    <a:pt x="970" y="714"/>
                    <a:pt x="970" y="438"/>
                  </a:cubicBezTo>
                  <a:cubicBezTo>
                    <a:pt x="970" y="323"/>
                    <a:pt x="925" y="212"/>
                    <a:pt x="845" y="132"/>
                  </a:cubicBezTo>
                  <a:cubicBezTo>
                    <a:pt x="753" y="40"/>
                    <a:pt x="646" y="1"/>
                    <a:pt x="5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" name="Google Shape;652;p74"/>
            <p:cNvSpPr/>
            <p:nvPr/>
          </p:nvSpPr>
          <p:spPr>
            <a:xfrm>
              <a:off x="3592759" y="1617185"/>
              <a:ext cx="104512" cy="100588"/>
            </a:xfrm>
            <a:custGeom>
              <a:avLst/>
              <a:gdLst/>
              <a:ahLst/>
              <a:cxnLst/>
              <a:rect l="l" t="t" r="r" b="b"/>
              <a:pathLst>
                <a:path w="4886" h="4702" extrusionOk="0">
                  <a:moveTo>
                    <a:pt x="2536" y="871"/>
                  </a:moveTo>
                  <a:cubicBezTo>
                    <a:pt x="2726" y="871"/>
                    <a:pt x="2917" y="908"/>
                    <a:pt x="3099" y="982"/>
                  </a:cubicBezTo>
                  <a:cubicBezTo>
                    <a:pt x="3653" y="1212"/>
                    <a:pt x="4015" y="1752"/>
                    <a:pt x="4015" y="2351"/>
                  </a:cubicBezTo>
                  <a:cubicBezTo>
                    <a:pt x="4015" y="3169"/>
                    <a:pt x="3350" y="3831"/>
                    <a:pt x="2535" y="3831"/>
                  </a:cubicBezTo>
                  <a:cubicBezTo>
                    <a:pt x="1936" y="3831"/>
                    <a:pt x="1396" y="3469"/>
                    <a:pt x="1167" y="2918"/>
                  </a:cubicBezTo>
                  <a:cubicBezTo>
                    <a:pt x="937" y="2365"/>
                    <a:pt x="1066" y="1728"/>
                    <a:pt x="1487" y="1303"/>
                  </a:cubicBezTo>
                  <a:cubicBezTo>
                    <a:pt x="1771" y="1021"/>
                    <a:pt x="2151" y="871"/>
                    <a:pt x="2536" y="871"/>
                  </a:cubicBezTo>
                  <a:close/>
                  <a:moveTo>
                    <a:pt x="2535" y="0"/>
                  </a:moveTo>
                  <a:cubicBezTo>
                    <a:pt x="1584" y="0"/>
                    <a:pt x="728" y="572"/>
                    <a:pt x="362" y="1452"/>
                  </a:cubicBezTo>
                  <a:cubicBezTo>
                    <a:pt x="0" y="2330"/>
                    <a:pt x="199" y="3340"/>
                    <a:pt x="871" y="4012"/>
                  </a:cubicBezTo>
                  <a:cubicBezTo>
                    <a:pt x="1323" y="4462"/>
                    <a:pt x="1926" y="4701"/>
                    <a:pt x="2538" y="4701"/>
                  </a:cubicBezTo>
                  <a:cubicBezTo>
                    <a:pt x="2840" y="4701"/>
                    <a:pt x="3144" y="4643"/>
                    <a:pt x="3433" y="4524"/>
                  </a:cubicBezTo>
                  <a:cubicBezTo>
                    <a:pt x="4311" y="4158"/>
                    <a:pt x="4885" y="3301"/>
                    <a:pt x="4885" y="2351"/>
                  </a:cubicBezTo>
                  <a:cubicBezTo>
                    <a:pt x="4882" y="1052"/>
                    <a:pt x="3830" y="0"/>
                    <a:pt x="2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" name="Google Shape;653;p74"/>
            <p:cNvSpPr/>
            <p:nvPr/>
          </p:nvSpPr>
          <p:spPr>
            <a:xfrm>
              <a:off x="3538236" y="1558720"/>
              <a:ext cx="217429" cy="217455"/>
            </a:xfrm>
            <a:custGeom>
              <a:avLst/>
              <a:gdLst/>
              <a:ahLst/>
              <a:cxnLst/>
              <a:rect l="l" t="t" r="r" b="b"/>
              <a:pathLst>
                <a:path w="10165" h="10165" extrusionOk="0">
                  <a:moveTo>
                    <a:pt x="5481" y="871"/>
                  </a:moveTo>
                  <a:lnTo>
                    <a:pt x="5481" y="1330"/>
                  </a:lnTo>
                  <a:cubicBezTo>
                    <a:pt x="5481" y="1536"/>
                    <a:pt x="5624" y="1713"/>
                    <a:pt x="5822" y="1759"/>
                  </a:cubicBezTo>
                  <a:cubicBezTo>
                    <a:pt x="6212" y="1842"/>
                    <a:pt x="6581" y="1995"/>
                    <a:pt x="6916" y="2211"/>
                  </a:cubicBezTo>
                  <a:cubicBezTo>
                    <a:pt x="6988" y="2256"/>
                    <a:pt x="7069" y="2278"/>
                    <a:pt x="7150" y="2278"/>
                  </a:cubicBezTo>
                  <a:cubicBezTo>
                    <a:pt x="7262" y="2278"/>
                    <a:pt x="7374" y="2235"/>
                    <a:pt x="7459" y="2152"/>
                  </a:cubicBezTo>
                  <a:lnTo>
                    <a:pt x="7783" y="1825"/>
                  </a:lnTo>
                  <a:lnTo>
                    <a:pt x="8343" y="2385"/>
                  </a:lnTo>
                  <a:lnTo>
                    <a:pt x="8019" y="2709"/>
                  </a:lnTo>
                  <a:cubicBezTo>
                    <a:pt x="7873" y="2855"/>
                    <a:pt x="7849" y="3082"/>
                    <a:pt x="7960" y="3252"/>
                  </a:cubicBezTo>
                  <a:cubicBezTo>
                    <a:pt x="8173" y="3587"/>
                    <a:pt x="8326" y="3959"/>
                    <a:pt x="8413" y="4346"/>
                  </a:cubicBezTo>
                  <a:cubicBezTo>
                    <a:pt x="8455" y="4544"/>
                    <a:pt x="8632" y="4687"/>
                    <a:pt x="8838" y="4687"/>
                  </a:cubicBezTo>
                  <a:lnTo>
                    <a:pt x="9297" y="4687"/>
                  </a:lnTo>
                  <a:lnTo>
                    <a:pt x="9297" y="5481"/>
                  </a:lnTo>
                  <a:lnTo>
                    <a:pt x="8834" y="5481"/>
                  </a:lnTo>
                  <a:cubicBezTo>
                    <a:pt x="8629" y="5481"/>
                    <a:pt x="8455" y="5620"/>
                    <a:pt x="8409" y="5822"/>
                  </a:cubicBezTo>
                  <a:cubicBezTo>
                    <a:pt x="8322" y="6209"/>
                    <a:pt x="8169" y="6578"/>
                    <a:pt x="7957" y="6912"/>
                  </a:cubicBezTo>
                  <a:cubicBezTo>
                    <a:pt x="7845" y="7086"/>
                    <a:pt x="7870" y="7312"/>
                    <a:pt x="8016" y="7455"/>
                  </a:cubicBezTo>
                  <a:lnTo>
                    <a:pt x="8343" y="7782"/>
                  </a:lnTo>
                  <a:lnTo>
                    <a:pt x="7783" y="8343"/>
                  </a:lnTo>
                  <a:lnTo>
                    <a:pt x="7455" y="8016"/>
                  </a:lnTo>
                  <a:cubicBezTo>
                    <a:pt x="7370" y="7931"/>
                    <a:pt x="7258" y="7887"/>
                    <a:pt x="7146" y="7887"/>
                  </a:cubicBezTo>
                  <a:cubicBezTo>
                    <a:pt x="7065" y="7887"/>
                    <a:pt x="6984" y="7910"/>
                    <a:pt x="6912" y="7956"/>
                  </a:cubicBezTo>
                  <a:cubicBezTo>
                    <a:pt x="6578" y="8169"/>
                    <a:pt x="6209" y="8322"/>
                    <a:pt x="5822" y="8406"/>
                  </a:cubicBezTo>
                  <a:cubicBezTo>
                    <a:pt x="5620" y="8451"/>
                    <a:pt x="5478" y="8629"/>
                    <a:pt x="5478" y="8830"/>
                  </a:cubicBezTo>
                  <a:lnTo>
                    <a:pt x="5478" y="9297"/>
                  </a:lnTo>
                  <a:lnTo>
                    <a:pt x="4687" y="9297"/>
                  </a:lnTo>
                  <a:lnTo>
                    <a:pt x="4687" y="8830"/>
                  </a:lnTo>
                  <a:cubicBezTo>
                    <a:pt x="4687" y="8625"/>
                    <a:pt x="4544" y="8451"/>
                    <a:pt x="4346" y="8406"/>
                  </a:cubicBezTo>
                  <a:cubicBezTo>
                    <a:pt x="3959" y="8319"/>
                    <a:pt x="3590" y="8165"/>
                    <a:pt x="3260" y="7953"/>
                  </a:cubicBezTo>
                  <a:cubicBezTo>
                    <a:pt x="3187" y="7908"/>
                    <a:pt x="3105" y="7886"/>
                    <a:pt x="3024" y="7886"/>
                  </a:cubicBezTo>
                  <a:cubicBezTo>
                    <a:pt x="2911" y="7886"/>
                    <a:pt x="2800" y="7929"/>
                    <a:pt x="2716" y="8012"/>
                  </a:cubicBezTo>
                  <a:lnTo>
                    <a:pt x="2386" y="8343"/>
                  </a:lnTo>
                  <a:lnTo>
                    <a:pt x="1825" y="7782"/>
                  </a:lnTo>
                  <a:lnTo>
                    <a:pt x="2156" y="7452"/>
                  </a:lnTo>
                  <a:cubicBezTo>
                    <a:pt x="2298" y="7309"/>
                    <a:pt x="2326" y="7083"/>
                    <a:pt x="2215" y="6912"/>
                  </a:cubicBezTo>
                  <a:cubicBezTo>
                    <a:pt x="2002" y="6578"/>
                    <a:pt x="1849" y="6209"/>
                    <a:pt x="1762" y="5822"/>
                  </a:cubicBezTo>
                  <a:cubicBezTo>
                    <a:pt x="1720" y="5624"/>
                    <a:pt x="1543" y="5481"/>
                    <a:pt x="1337" y="5481"/>
                  </a:cubicBezTo>
                  <a:lnTo>
                    <a:pt x="871" y="5481"/>
                  </a:lnTo>
                  <a:lnTo>
                    <a:pt x="871" y="4690"/>
                  </a:lnTo>
                  <a:lnTo>
                    <a:pt x="1337" y="4690"/>
                  </a:lnTo>
                  <a:cubicBezTo>
                    <a:pt x="1543" y="4690"/>
                    <a:pt x="1717" y="4548"/>
                    <a:pt x="1762" y="4349"/>
                  </a:cubicBezTo>
                  <a:cubicBezTo>
                    <a:pt x="1846" y="3959"/>
                    <a:pt x="1999" y="3590"/>
                    <a:pt x="2215" y="3256"/>
                  </a:cubicBezTo>
                  <a:cubicBezTo>
                    <a:pt x="2323" y="3085"/>
                    <a:pt x="2298" y="2859"/>
                    <a:pt x="2156" y="2716"/>
                  </a:cubicBezTo>
                  <a:lnTo>
                    <a:pt x="1825" y="2385"/>
                  </a:lnTo>
                  <a:lnTo>
                    <a:pt x="2386" y="1825"/>
                  </a:lnTo>
                  <a:lnTo>
                    <a:pt x="2713" y="2152"/>
                  </a:lnTo>
                  <a:cubicBezTo>
                    <a:pt x="2796" y="2237"/>
                    <a:pt x="2907" y="2281"/>
                    <a:pt x="3020" y="2281"/>
                  </a:cubicBezTo>
                  <a:cubicBezTo>
                    <a:pt x="3101" y="2281"/>
                    <a:pt x="3183" y="2258"/>
                    <a:pt x="3256" y="2211"/>
                  </a:cubicBezTo>
                  <a:cubicBezTo>
                    <a:pt x="3590" y="1999"/>
                    <a:pt x="3959" y="1846"/>
                    <a:pt x="4346" y="1759"/>
                  </a:cubicBezTo>
                  <a:cubicBezTo>
                    <a:pt x="4548" y="1713"/>
                    <a:pt x="4687" y="1539"/>
                    <a:pt x="4687" y="1334"/>
                  </a:cubicBezTo>
                  <a:lnTo>
                    <a:pt x="4687" y="871"/>
                  </a:lnTo>
                  <a:close/>
                  <a:moveTo>
                    <a:pt x="4252" y="0"/>
                  </a:moveTo>
                  <a:cubicBezTo>
                    <a:pt x="4012" y="0"/>
                    <a:pt x="3817" y="195"/>
                    <a:pt x="3817" y="435"/>
                  </a:cubicBezTo>
                  <a:lnTo>
                    <a:pt x="3817" y="999"/>
                  </a:lnTo>
                  <a:cubicBezTo>
                    <a:pt x="3566" y="1076"/>
                    <a:pt x="3322" y="1177"/>
                    <a:pt x="3092" y="1299"/>
                  </a:cubicBezTo>
                  <a:lnTo>
                    <a:pt x="2692" y="902"/>
                  </a:lnTo>
                  <a:cubicBezTo>
                    <a:pt x="2607" y="817"/>
                    <a:pt x="2495" y="774"/>
                    <a:pt x="2384" y="774"/>
                  </a:cubicBezTo>
                  <a:cubicBezTo>
                    <a:pt x="2272" y="774"/>
                    <a:pt x="2161" y="817"/>
                    <a:pt x="2076" y="902"/>
                  </a:cubicBezTo>
                  <a:lnTo>
                    <a:pt x="902" y="2075"/>
                  </a:lnTo>
                  <a:cubicBezTo>
                    <a:pt x="732" y="2246"/>
                    <a:pt x="732" y="2521"/>
                    <a:pt x="902" y="2692"/>
                  </a:cubicBezTo>
                  <a:lnTo>
                    <a:pt x="1303" y="3092"/>
                  </a:lnTo>
                  <a:cubicBezTo>
                    <a:pt x="1181" y="3325"/>
                    <a:pt x="1080" y="3566"/>
                    <a:pt x="1003" y="3816"/>
                  </a:cubicBezTo>
                  <a:lnTo>
                    <a:pt x="436" y="3816"/>
                  </a:lnTo>
                  <a:cubicBezTo>
                    <a:pt x="195" y="3816"/>
                    <a:pt x="0" y="4011"/>
                    <a:pt x="0" y="4252"/>
                  </a:cubicBezTo>
                  <a:lnTo>
                    <a:pt x="0" y="5916"/>
                  </a:lnTo>
                  <a:cubicBezTo>
                    <a:pt x="0" y="6156"/>
                    <a:pt x="195" y="6351"/>
                    <a:pt x="436" y="6351"/>
                  </a:cubicBezTo>
                  <a:lnTo>
                    <a:pt x="1003" y="6351"/>
                  </a:lnTo>
                  <a:cubicBezTo>
                    <a:pt x="1080" y="6599"/>
                    <a:pt x="1181" y="6842"/>
                    <a:pt x="1303" y="7072"/>
                  </a:cubicBezTo>
                  <a:lnTo>
                    <a:pt x="902" y="7476"/>
                  </a:lnTo>
                  <a:cubicBezTo>
                    <a:pt x="732" y="7643"/>
                    <a:pt x="732" y="7922"/>
                    <a:pt x="902" y="8089"/>
                  </a:cubicBezTo>
                  <a:lnTo>
                    <a:pt x="2076" y="9266"/>
                  </a:lnTo>
                  <a:cubicBezTo>
                    <a:pt x="2161" y="9351"/>
                    <a:pt x="2272" y="9394"/>
                    <a:pt x="2384" y="9394"/>
                  </a:cubicBezTo>
                  <a:cubicBezTo>
                    <a:pt x="2495" y="9394"/>
                    <a:pt x="2607" y="9351"/>
                    <a:pt x="2692" y="9266"/>
                  </a:cubicBezTo>
                  <a:lnTo>
                    <a:pt x="3092" y="8865"/>
                  </a:lnTo>
                  <a:cubicBezTo>
                    <a:pt x="3326" y="8987"/>
                    <a:pt x="3566" y="9088"/>
                    <a:pt x="3817" y="9165"/>
                  </a:cubicBezTo>
                  <a:lnTo>
                    <a:pt x="3817" y="9729"/>
                  </a:lnTo>
                  <a:cubicBezTo>
                    <a:pt x="3817" y="9969"/>
                    <a:pt x="4012" y="10164"/>
                    <a:pt x="4252" y="10164"/>
                  </a:cubicBezTo>
                  <a:lnTo>
                    <a:pt x="5913" y="10164"/>
                  </a:lnTo>
                  <a:cubicBezTo>
                    <a:pt x="6153" y="10164"/>
                    <a:pt x="6348" y="9969"/>
                    <a:pt x="6348" y="9729"/>
                  </a:cubicBezTo>
                  <a:lnTo>
                    <a:pt x="6348" y="9165"/>
                  </a:lnTo>
                  <a:cubicBezTo>
                    <a:pt x="6599" y="9088"/>
                    <a:pt x="6843" y="8987"/>
                    <a:pt x="7072" y="8865"/>
                  </a:cubicBezTo>
                  <a:lnTo>
                    <a:pt x="7473" y="9266"/>
                  </a:lnTo>
                  <a:cubicBezTo>
                    <a:pt x="7558" y="9349"/>
                    <a:pt x="7670" y="9391"/>
                    <a:pt x="7781" y="9391"/>
                  </a:cubicBezTo>
                  <a:cubicBezTo>
                    <a:pt x="7892" y="9391"/>
                    <a:pt x="8004" y="9349"/>
                    <a:pt x="8089" y="9266"/>
                  </a:cubicBezTo>
                  <a:lnTo>
                    <a:pt x="9266" y="8089"/>
                  </a:lnTo>
                  <a:cubicBezTo>
                    <a:pt x="9433" y="7918"/>
                    <a:pt x="9433" y="7643"/>
                    <a:pt x="9266" y="7472"/>
                  </a:cubicBezTo>
                  <a:lnTo>
                    <a:pt x="8866" y="7076"/>
                  </a:lnTo>
                  <a:cubicBezTo>
                    <a:pt x="8987" y="6842"/>
                    <a:pt x="9088" y="6599"/>
                    <a:pt x="9169" y="6348"/>
                  </a:cubicBezTo>
                  <a:lnTo>
                    <a:pt x="9729" y="6348"/>
                  </a:lnTo>
                  <a:cubicBezTo>
                    <a:pt x="9969" y="6348"/>
                    <a:pt x="10164" y="6153"/>
                    <a:pt x="10164" y="5913"/>
                  </a:cubicBezTo>
                  <a:lnTo>
                    <a:pt x="10164" y="4252"/>
                  </a:lnTo>
                  <a:cubicBezTo>
                    <a:pt x="10164" y="4011"/>
                    <a:pt x="9969" y="3816"/>
                    <a:pt x="9733" y="3816"/>
                  </a:cubicBezTo>
                  <a:lnTo>
                    <a:pt x="9172" y="3816"/>
                  </a:lnTo>
                  <a:cubicBezTo>
                    <a:pt x="9092" y="3566"/>
                    <a:pt x="8991" y="3322"/>
                    <a:pt x="8869" y="3089"/>
                  </a:cubicBezTo>
                  <a:lnTo>
                    <a:pt x="9266" y="2692"/>
                  </a:lnTo>
                  <a:cubicBezTo>
                    <a:pt x="9437" y="2525"/>
                    <a:pt x="9437" y="2246"/>
                    <a:pt x="9266" y="2079"/>
                  </a:cubicBezTo>
                  <a:lnTo>
                    <a:pt x="8089" y="902"/>
                  </a:lnTo>
                  <a:cubicBezTo>
                    <a:pt x="8006" y="817"/>
                    <a:pt x="7894" y="774"/>
                    <a:pt x="7783" y="774"/>
                  </a:cubicBezTo>
                  <a:cubicBezTo>
                    <a:pt x="7671" y="774"/>
                    <a:pt x="7560" y="817"/>
                    <a:pt x="7476" y="902"/>
                  </a:cubicBezTo>
                  <a:lnTo>
                    <a:pt x="7079" y="1299"/>
                  </a:lnTo>
                  <a:cubicBezTo>
                    <a:pt x="6846" y="1177"/>
                    <a:pt x="6602" y="1076"/>
                    <a:pt x="6352" y="996"/>
                  </a:cubicBezTo>
                  <a:lnTo>
                    <a:pt x="6352" y="435"/>
                  </a:lnTo>
                  <a:cubicBezTo>
                    <a:pt x="6352" y="195"/>
                    <a:pt x="6157" y="0"/>
                    <a:pt x="59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4" name="Google Shape;654;p74"/>
            <p:cNvSpPr/>
            <p:nvPr/>
          </p:nvSpPr>
          <p:spPr>
            <a:xfrm>
              <a:off x="3816413" y="1769671"/>
              <a:ext cx="18652" cy="98256"/>
            </a:xfrm>
            <a:custGeom>
              <a:avLst/>
              <a:gdLst/>
              <a:ahLst/>
              <a:cxnLst/>
              <a:rect l="l" t="t" r="r" b="b"/>
              <a:pathLst>
                <a:path w="872" h="4593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lnTo>
                    <a:pt x="1" y="4158"/>
                  </a:lnTo>
                  <a:cubicBezTo>
                    <a:pt x="1" y="4398"/>
                    <a:pt x="196" y="4593"/>
                    <a:pt x="436" y="4593"/>
                  </a:cubicBezTo>
                  <a:cubicBezTo>
                    <a:pt x="676" y="4593"/>
                    <a:pt x="871" y="4398"/>
                    <a:pt x="871" y="415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" name="Google Shape;655;p74"/>
            <p:cNvSpPr/>
            <p:nvPr/>
          </p:nvSpPr>
          <p:spPr>
            <a:xfrm>
              <a:off x="3814274" y="1730501"/>
              <a:ext cx="20791" cy="18718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8" y="0"/>
                  </a:moveTo>
                  <a:cubicBezTo>
                    <a:pt x="258" y="0"/>
                    <a:pt x="0" y="284"/>
                    <a:pt x="132" y="605"/>
                  </a:cubicBezTo>
                  <a:cubicBezTo>
                    <a:pt x="210" y="790"/>
                    <a:pt x="371" y="874"/>
                    <a:pt x="531" y="874"/>
                  </a:cubicBezTo>
                  <a:cubicBezTo>
                    <a:pt x="752" y="874"/>
                    <a:pt x="971" y="715"/>
                    <a:pt x="971" y="438"/>
                  </a:cubicBezTo>
                  <a:cubicBezTo>
                    <a:pt x="971" y="323"/>
                    <a:pt x="926" y="212"/>
                    <a:pt x="842" y="132"/>
                  </a:cubicBezTo>
                  <a:cubicBezTo>
                    <a:pt x="751" y="40"/>
                    <a:pt x="643" y="0"/>
                    <a:pt x="5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" name="Google Shape;656;p74"/>
            <p:cNvSpPr/>
            <p:nvPr/>
          </p:nvSpPr>
          <p:spPr>
            <a:xfrm>
              <a:off x="3779173" y="1778977"/>
              <a:ext cx="18652" cy="105059"/>
            </a:xfrm>
            <a:custGeom>
              <a:avLst/>
              <a:gdLst/>
              <a:ahLst/>
              <a:cxnLst/>
              <a:rect l="l" t="t" r="r" b="b"/>
              <a:pathLst>
                <a:path w="872" h="491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475"/>
                  </a:lnTo>
                  <a:cubicBezTo>
                    <a:pt x="1" y="4715"/>
                    <a:pt x="196" y="4910"/>
                    <a:pt x="436" y="4910"/>
                  </a:cubicBezTo>
                  <a:cubicBezTo>
                    <a:pt x="676" y="4910"/>
                    <a:pt x="871" y="4715"/>
                    <a:pt x="871" y="4475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" name="Google Shape;657;p74"/>
            <p:cNvSpPr/>
            <p:nvPr/>
          </p:nvSpPr>
          <p:spPr>
            <a:xfrm>
              <a:off x="3458900" y="1730116"/>
              <a:ext cx="18652" cy="137810"/>
            </a:xfrm>
            <a:custGeom>
              <a:avLst/>
              <a:gdLst/>
              <a:ahLst/>
              <a:cxnLst/>
              <a:rect l="l" t="t" r="r" b="b"/>
              <a:pathLst>
                <a:path w="872" h="6442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lnTo>
                    <a:pt x="1" y="6007"/>
                  </a:lnTo>
                  <a:cubicBezTo>
                    <a:pt x="1" y="6247"/>
                    <a:pt x="196" y="6442"/>
                    <a:pt x="436" y="6442"/>
                  </a:cubicBezTo>
                  <a:cubicBezTo>
                    <a:pt x="676" y="6442"/>
                    <a:pt x="871" y="6247"/>
                    <a:pt x="871" y="6007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" name="Google Shape;658;p74"/>
            <p:cNvSpPr/>
            <p:nvPr/>
          </p:nvSpPr>
          <p:spPr>
            <a:xfrm>
              <a:off x="3496140" y="1778977"/>
              <a:ext cx="18652" cy="68927"/>
            </a:xfrm>
            <a:custGeom>
              <a:avLst/>
              <a:gdLst/>
              <a:ahLst/>
              <a:cxnLst/>
              <a:rect l="l" t="t" r="r" b="b"/>
              <a:pathLst>
                <a:path w="872" h="3222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2786"/>
                  </a:lnTo>
                  <a:cubicBezTo>
                    <a:pt x="1" y="3026"/>
                    <a:pt x="196" y="3221"/>
                    <a:pt x="436" y="3221"/>
                  </a:cubicBezTo>
                  <a:cubicBezTo>
                    <a:pt x="676" y="3221"/>
                    <a:pt x="871" y="3026"/>
                    <a:pt x="871" y="2786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" name="Google Shape;659;p74"/>
            <p:cNvSpPr/>
            <p:nvPr/>
          </p:nvSpPr>
          <p:spPr>
            <a:xfrm>
              <a:off x="3494001" y="1868312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39" y="1"/>
                  </a:moveTo>
                  <a:cubicBezTo>
                    <a:pt x="259" y="1"/>
                    <a:pt x="0" y="285"/>
                    <a:pt x="132" y="605"/>
                  </a:cubicBezTo>
                  <a:cubicBezTo>
                    <a:pt x="210" y="790"/>
                    <a:pt x="371" y="874"/>
                    <a:pt x="531" y="874"/>
                  </a:cubicBezTo>
                  <a:cubicBezTo>
                    <a:pt x="752" y="874"/>
                    <a:pt x="971" y="714"/>
                    <a:pt x="971" y="438"/>
                  </a:cubicBezTo>
                  <a:cubicBezTo>
                    <a:pt x="971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" name="Google Shape;620;p74"/>
          <p:cNvSpPr txBox="1"/>
          <p:nvPr/>
        </p:nvSpPr>
        <p:spPr>
          <a:xfrm>
            <a:off x="3456305" y="1450340"/>
            <a:ext cx="3972560" cy="2781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Rent Payments &amp; Financial </a:t>
            </a:r>
            <a:endParaRPr lang="en-US" altLang="en-GB"/>
          </a:p>
        </p:txBody>
      </p:sp>
      <p:sp>
        <p:nvSpPr>
          <p:cNvPr id="5" name="Google Shape;621;p74"/>
          <p:cNvSpPr txBox="1"/>
          <p:nvPr/>
        </p:nvSpPr>
        <p:spPr>
          <a:xfrm>
            <a:off x="3491865" y="1651000"/>
            <a:ext cx="3937635" cy="9315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Tenants can make online rent payments, while property managers can track payment history, generate financial reports, and gain insights into outstanding payments.</a:t>
            </a:r>
            <a:endParaRPr lang="en-GB" sz="1200"/>
          </a:p>
        </p:txBody>
      </p:sp>
      <p:sp>
        <p:nvSpPr>
          <p:cNvPr id="15" name="Google Shape;620;p74"/>
          <p:cNvSpPr txBox="1"/>
          <p:nvPr/>
        </p:nvSpPr>
        <p:spPr>
          <a:xfrm>
            <a:off x="3491865" y="3075940"/>
            <a:ext cx="3972560" cy="2781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User Authentication &amp; Role-Based Access</a:t>
            </a:r>
            <a:endParaRPr lang="en-US" altLang="en-GB"/>
          </a:p>
        </p:txBody>
      </p:sp>
      <p:sp>
        <p:nvSpPr>
          <p:cNvPr id="16" name="Google Shape;621;p74"/>
          <p:cNvSpPr txBox="1"/>
          <p:nvPr/>
        </p:nvSpPr>
        <p:spPr>
          <a:xfrm>
            <a:off x="3526790" y="3580130"/>
            <a:ext cx="3937635" cy="9315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Secure login system with role-based access control, ensuring that property managers and tenants have different permissions based on their roles, enhancing security and operational clarity.</a:t>
            </a:r>
            <a:endParaRPr lang="en-GB"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75"/>
          <p:cNvSpPr/>
          <p:nvPr/>
        </p:nvSpPr>
        <p:spPr>
          <a:xfrm rot="5400000">
            <a:off x="1159510" y="543560"/>
            <a:ext cx="5160645" cy="4063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6" name="Google Shape;666;p75"/>
          <p:cNvSpPr txBox="1"/>
          <p:nvPr>
            <p:ph type="subTitle" idx="1"/>
          </p:nvPr>
        </p:nvSpPr>
        <p:spPr>
          <a:xfrm>
            <a:off x="2127885" y="216535"/>
            <a:ext cx="3561080" cy="6921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Inefficient Property &amp; Tenant Management</a:t>
            </a:r>
            <a:endParaRPr lang="en-US" altLang="en-GB"/>
          </a:p>
        </p:txBody>
      </p:sp>
      <p:sp>
        <p:nvSpPr>
          <p:cNvPr id="667" name="Google Shape;667;p75"/>
          <p:cNvSpPr txBox="1"/>
          <p:nvPr>
            <p:ph type="subTitle" idx="2"/>
          </p:nvPr>
        </p:nvSpPr>
        <p:spPr>
          <a:xfrm>
            <a:off x="2195830" y="872490"/>
            <a:ext cx="3495675" cy="9677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Difficulty in keeping track of multiple properties, tenant details, lease terms, and occupancy statuses, often resulting in missed deadlines or incomplete records.</a:t>
            </a:r>
            <a:endParaRPr lang="en-GB" sz="1200"/>
          </a:p>
        </p:txBody>
      </p:sp>
      <p:sp>
        <p:nvSpPr>
          <p:cNvPr id="668" name="Google Shape;668;p75"/>
          <p:cNvSpPr txBox="1"/>
          <p:nvPr>
            <p:ph type="title"/>
          </p:nvPr>
        </p:nvSpPr>
        <p:spPr>
          <a:xfrm>
            <a:off x="6732301" y="1491365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Problem statement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69" name="Google Shape;669;p75"/>
          <p:cNvCxnSpPr/>
          <p:nvPr/>
        </p:nvCxnSpPr>
        <p:spPr>
          <a:xfrm rot="10800000">
            <a:off x="103276" y="3451500"/>
            <a:ext cx="0" cy="1577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0" name="Google Shape;670;p75"/>
          <p:cNvCxnSpPr/>
          <p:nvPr/>
        </p:nvCxnSpPr>
        <p:spPr>
          <a:xfrm rot="10800000">
            <a:off x="101477" y="5036375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1" name="Google Shape;671;p75"/>
          <p:cNvCxnSpPr/>
          <p:nvPr/>
        </p:nvCxnSpPr>
        <p:spPr>
          <a:xfrm rot="10800000">
            <a:off x="101477" y="101275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2" name="Google Shape;672;p75"/>
          <p:cNvCxnSpPr/>
          <p:nvPr/>
        </p:nvCxnSpPr>
        <p:spPr>
          <a:xfrm rot="10800000">
            <a:off x="103275" y="115450"/>
            <a:ext cx="0" cy="4924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3" name="Google Shape;673;p75"/>
          <p:cNvSpPr txBox="1"/>
          <p:nvPr>
            <p:ph type="subTitle" idx="3"/>
          </p:nvPr>
        </p:nvSpPr>
        <p:spPr>
          <a:xfrm>
            <a:off x="2903855" y="2025650"/>
            <a:ext cx="2785110" cy="4552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Manual Rent Payment Processing</a:t>
            </a:r>
            <a:endParaRPr lang="en-US" altLang="en-GB"/>
          </a:p>
        </p:txBody>
      </p:sp>
      <p:sp>
        <p:nvSpPr>
          <p:cNvPr id="674" name="Google Shape;674;p75"/>
          <p:cNvSpPr txBox="1"/>
          <p:nvPr>
            <p:ph type="subTitle" idx="4"/>
          </p:nvPr>
        </p:nvSpPr>
        <p:spPr>
          <a:xfrm>
            <a:off x="6831330" y="2717165"/>
            <a:ext cx="2063115" cy="8318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bg1"/>
                </a:solidFill>
              </a:rPr>
              <a:t>Key challenges faced by property managers and tenants include:</a:t>
            </a:r>
            <a:endParaRPr lang="en-GB">
              <a:solidFill>
                <a:schemeClr val="bg1"/>
              </a:solidFill>
            </a:endParaRPr>
          </a:p>
        </p:txBody>
      </p:sp>
      <p:cxnSp>
        <p:nvCxnSpPr>
          <p:cNvPr id="677" name="Google Shape;677;p75"/>
          <p:cNvCxnSpPr/>
          <p:nvPr/>
        </p:nvCxnSpPr>
        <p:spPr>
          <a:xfrm rot="10800000">
            <a:off x="3722175" y="118325"/>
            <a:ext cx="2049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8" name="Google Shape;678;p75"/>
          <p:cNvCxnSpPr/>
          <p:nvPr/>
        </p:nvCxnSpPr>
        <p:spPr>
          <a:xfrm rot="10800000">
            <a:off x="3722175" y="5036375"/>
            <a:ext cx="2049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75"/>
          <p:cNvCxnSpPr/>
          <p:nvPr/>
        </p:nvCxnSpPr>
        <p:spPr>
          <a:xfrm rot="10800000">
            <a:off x="101477" y="114750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0" name="Google Shape;680;p75"/>
          <p:cNvSpPr/>
          <p:nvPr/>
        </p:nvSpPr>
        <p:spPr>
          <a:xfrm>
            <a:off x="5899419" y="580675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1" name="Google Shape;681;p75"/>
          <p:cNvSpPr/>
          <p:nvPr/>
        </p:nvSpPr>
        <p:spPr>
          <a:xfrm>
            <a:off x="5899419" y="1910707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83" name="Google Shape;683;p75"/>
          <p:cNvGrpSpPr/>
          <p:nvPr/>
        </p:nvGrpSpPr>
        <p:grpSpPr>
          <a:xfrm>
            <a:off x="6006405" y="688311"/>
            <a:ext cx="356142" cy="354402"/>
            <a:chOff x="5875585" y="3981399"/>
            <a:chExt cx="479008" cy="476668"/>
          </a:xfrm>
        </p:grpSpPr>
        <p:sp>
          <p:nvSpPr>
            <p:cNvPr id="684" name="Google Shape;684;p75"/>
            <p:cNvSpPr/>
            <p:nvPr/>
          </p:nvSpPr>
          <p:spPr>
            <a:xfrm>
              <a:off x="5875585" y="3981527"/>
              <a:ext cx="436249" cy="476454"/>
            </a:xfrm>
            <a:custGeom>
              <a:avLst/>
              <a:gdLst/>
              <a:ahLst/>
              <a:cxnLst/>
              <a:rect l="l" t="t" r="r" b="b"/>
              <a:pathLst>
                <a:path w="20395" h="22272" extrusionOk="0">
                  <a:moveTo>
                    <a:pt x="16018" y="2693"/>
                  </a:moveTo>
                  <a:cubicBezTo>
                    <a:pt x="16429" y="2693"/>
                    <a:pt x="16763" y="3027"/>
                    <a:pt x="16763" y="3441"/>
                  </a:cubicBezTo>
                  <a:lnTo>
                    <a:pt x="16763" y="4207"/>
                  </a:lnTo>
                  <a:cubicBezTo>
                    <a:pt x="16763" y="4618"/>
                    <a:pt x="16429" y="4953"/>
                    <a:pt x="16018" y="4953"/>
                  </a:cubicBezTo>
                  <a:cubicBezTo>
                    <a:pt x="15607" y="4953"/>
                    <a:pt x="15273" y="4618"/>
                    <a:pt x="15273" y="4207"/>
                  </a:cubicBezTo>
                  <a:lnTo>
                    <a:pt x="15273" y="3441"/>
                  </a:lnTo>
                  <a:cubicBezTo>
                    <a:pt x="15273" y="3027"/>
                    <a:pt x="15607" y="2693"/>
                    <a:pt x="16018" y="2693"/>
                  </a:cubicBezTo>
                  <a:close/>
                  <a:moveTo>
                    <a:pt x="16018" y="861"/>
                  </a:moveTo>
                  <a:cubicBezTo>
                    <a:pt x="17087" y="861"/>
                    <a:pt x="18076" y="1418"/>
                    <a:pt x="18630" y="2334"/>
                  </a:cubicBezTo>
                  <a:cubicBezTo>
                    <a:pt x="19180" y="3246"/>
                    <a:pt x="19211" y="4382"/>
                    <a:pt x="18717" y="5329"/>
                  </a:cubicBezTo>
                  <a:cubicBezTo>
                    <a:pt x="18490" y="4956"/>
                    <a:pt x="18121" y="4698"/>
                    <a:pt x="17693" y="4618"/>
                  </a:cubicBezTo>
                  <a:lnTo>
                    <a:pt x="17585" y="4597"/>
                  </a:lnTo>
                  <a:cubicBezTo>
                    <a:pt x="17620" y="4472"/>
                    <a:pt x="17634" y="4340"/>
                    <a:pt x="17634" y="4207"/>
                  </a:cubicBezTo>
                  <a:lnTo>
                    <a:pt x="17634" y="3441"/>
                  </a:lnTo>
                  <a:cubicBezTo>
                    <a:pt x="17634" y="2547"/>
                    <a:pt x="16909" y="1822"/>
                    <a:pt x="16018" y="1822"/>
                  </a:cubicBezTo>
                  <a:cubicBezTo>
                    <a:pt x="15127" y="1822"/>
                    <a:pt x="14402" y="2547"/>
                    <a:pt x="14402" y="3441"/>
                  </a:cubicBezTo>
                  <a:lnTo>
                    <a:pt x="14402" y="4207"/>
                  </a:lnTo>
                  <a:cubicBezTo>
                    <a:pt x="14402" y="4340"/>
                    <a:pt x="14420" y="4472"/>
                    <a:pt x="14451" y="4601"/>
                  </a:cubicBezTo>
                  <a:lnTo>
                    <a:pt x="14343" y="4618"/>
                  </a:lnTo>
                  <a:cubicBezTo>
                    <a:pt x="13918" y="4698"/>
                    <a:pt x="13546" y="4956"/>
                    <a:pt x="13323" y="5329"/>
                  </a:cubicBezTo>
                  <a:cubicBezTo>
                    <a:pt x="12254" y="3299"/>
                    <a:pt x="13723" y="861"/>
                    <a:pt x="16018" y="861"/>
                  </a:cubicBezTo>
                  <a:close/>
                  <a:moveTo>
                    <a:pt x="17115" y="5398"/>
                  </a:moveTo>
                  <a:lnTo>
                    <a:pt x="17533" y="5475"/>
                  </a:lnTo>
                  <a:cubicBezTo>
                    <a:pt x="17839" y="5534"/>
                    <a:pt x="18062" y="5802"/>
                    <a:pt x="18062" y="6112"/>
                  </a:cubicBezTo>
                  <a:lnTo>
                    <a:pt x="18062" y="6168"/>
                  </a:lnTo>
                  <a:cubicBezTo>
                    <a:pt x="17482" y="6694"/>
                    <a:pt x="16750" y="6956"/>
                    <a:pt x="16018" y="6956"/>
                  </a:cubicBezTo>
                  <a:cubicBezTo>
                    <a:pt x="15286" y="6956"/>
                    <a:pt x="14554" y="6694"/>
                    <a:pt x="13974" y="6168"/>
                  </a:cubicBezTo>
                  <a:lnTo>
                    <a:pt x="13974" y="6112"/>
                  </a:lnTo>
                  <a:cubicBezTo>
                    <a:pt x="13974" y="5802"/>
                    <a:pt x="14197" y="5534"/>
                    <a:pt x="14503" y="5475"/>
                  </a:cubicBezTo>
                  <a:lnTo>
                    <a:pt x="14925" y="5398"/>
                  </a:lnTo>
                  <a:cubicBezTo>
                    <a:pt x="15233" y="5684"/>
                    <a:pt x="15625" y="5827"/>
                    <a:pt x="16018" y="5827"/>
                  </a:cubicBezTo>
                  <a:cubicBezTo>
                    <a:pt x="16412" y="5827"/>
                    <a:pt x="16805" y="5684"/>
                    <a:pt x="17115" y="5398"/>
                  </a:cubicBezTo>
                  <a:close/>
                  <a:moveTo>
                    <a:pt x="2880" y="7167"/>
                  </a:moveTo>
                  <a:lnTo>
                    <a:pt x="2880" y="7167"/>
                  </a:lnTo>
                  <a:cubicBezTo>
                    <a:pt x="2776" y="7383"/>
                    <a:pt x="2699" y="7613"/>
                    <a:pt x="2644" y="7846"/>
                  </a:cubicBezTo>
                  <a:cubicBezTo>
                    <a:pt x="2511" y="7811"/>
                    <a:pt x="2382" y="7766"/>
                    <a:pt x="2257" y="7710"/>
                  </a:cubicBezTo>
                  <a:cubicBezTo>
                    <a:pt x="2452" y="7512"/>
                    <a:pt x="2661" y="7331"/>
                    <a:pt x="2880" y="7167"/>
                  </a:cubicBezTo>
                  <a:close/>
                  <a:moveTo>
                    <a:pt x="8695" y="7167"/>
                  </a:moveTo>
                  <a:lnTo>
                    <a:pt x="8695" y="7167"/>
                  </a:lnTo>
                  <a:cubicBezTo>
                    <a:pt x="8918" y="7331"/>
                    <a:pt x="9127" y="7512"/>
                    <a:pt x="9322" y="7714"/>
                  </a:cubicBezTo>
                  <a:lnTo>
                    <a:pt x="9319" y="7710"/>
                  </a:lnTo>
                  <a:cubicBezTo>
                    <a:pt x="9197" y="7766"/>
                    <a:pt x="9068" y="7811"/>
                    <a:pt x="8936" y="7846"/>
                  </a:cubicBezTo>
                  <a:cubicBezTo>
                    <a:pt x="8883" y="7613"/>
                    <a:pt x="8803" y="7383"/>
                    <a:pt x="8695" y="7167"/>
                  </a:cubicBezTo>
                  <a:close/>
                  <a:moveTo>
                    <a:pt x="5356" y="6255"/>
                  </a:moveTo>
                  <a:lnTo>
                    <a:pt x="5353" y="7919"/>
                  </a:lnTo>
                  <a:lnTo>
                    <a:pt x="3524" y="7919"/>
                  </a:lnTo>
                  <a:cubicBezTo>
                    <a:pt x="3772" y="7066"/>
                    <a:pt x="4482" y="6422"/>
                    <a:pt x="5356" y="6255"/>
                  </a:cubicBezTo>
                  <a:close/>
                  <a:moveTo>
                    <a:pt x="6223" y="6255"/>
                  </a:moveTo>
                  <a:cubicBezTo>
                    <a:pt x="7101" y="6422"/>
                    <a:pt x="7807" y="7066"/>
                    <a:pt x="8058" y="7919"/>
                  </a:cubicBezTo>
                  <a:lnTo>
                    <a:pt x="6223" y="7919"/>
                  </a:lnTo>
                  <a:lnTo>
                    <a:pt x="6223" y="6255"/>
                  </a:lnTo>
                  <a:close/>
                  <a:moveTo>
                    <a:pt x="1700" y="8403"/>
                  </a:moveTo>
                  <a:cubicBezTo>
                    <a:pt x="1968" y="8550"/>
                    <a:pt x="2257" y="8657"/>
                    <a:pt x="2560" y="8720"/>
                  </a:cubicBezTo>
                  <a:lnTo>
                    <a:pt x="2560" y="10698"/>
                  </a:lnTo>
                  <a:lnTo>
                    <a:pt x="892" y="10698"/>
                  </a:lnTo>
                  <a:cubicBezTo>
                    <a:pt x="962" y="9876"/>
                    <a:pt x="1240" y="9089"/>
                    <a:pt x="1700" y="8407"/>
                  </a:cubicBezTo>
                  <a:lnTo>
                    <a:pt x="1700" y="8403"/>
                  </a:lnTo>
                  <a:close/>
                  <a:moveTo>
                    <a:pt x="5353" y="8793"/>
                  </a:moveTo>
                  <a:lnTo>
                    <a:pt x="5353" y="10698"/>
                  </a:lnTo>
                  <a:lnTo>
                    <a:pt x="3430" y="10698"/>
                  </a:lnTo>
                  <a:lnTo>
                    <a:pt x="3430" y="8793"/>
                  </a:lnTo>
                  <a:close/>
                  <a:moveTo>
                    <a:pt x="8149" y="8793"/>
                  </a:moveTo>
                  <a:lnTo>
                    <a:pt x="8149" y="10698"/>
                  </a:lnTo>
                  <a:lnTo>
                    <a:pt x="6223" y="10698"/>
                  </a:lnTo>
                  <a:lnTo>
                    <a:pt x="6223" y="8793"/>
                  </a:lnTo>
                  <a:close/>
                  <a:moveTo>
                    <a:pt x="9882" y="8407"/>
                  </a:moveTo>
                  <a:cubicBezTo>
                    <a:pt x="10340" y="9092"/>
                    <a:pt x="10618" y="9878"/>
                    <a:pt x="10687" y="10698"/>
                  </a:cubicBezTo>
                  <a:lnTo>
                    <a:pt x="9019" y="10698"/>
                  </a:lnTo>
                  <a:lnTo>
                    <a:pt x="9019" y="8720"/>
                  </a:lnTo>
                  <a:cubicBezTo>
                    <a:pt x="9322" y="8658"/>
                    <a:pt x="9610" y="8553"/>
                    <a:pt x="9882" y="8407"/>
                  </a:cubicBezTo>
                  <a:close/>
                  <a:moveTo>
                    <a:pt x="5353" y="11568"/>
                  </a:moveTo>
                  <a:lnTo>
                    <a:pt x="5353" y="13473"/>
                  </a:lnTo>
                  <a:lnTo>
                    <a:pt x="3430" y="13473"/>
                  </a:lnTo>
                  <a:lnTo>
                    <a:pt x="3430" y="11568"/>
                  </a:lnTo>
                  <a:close/>
                  <a:moveTo>
                    <a:pt x="8149" y="11568"/>
                  </a:moveTo>
                  <a:lnTo>
                    <a:pt x="8149" y="13473"/>
                  </a:lnTo>
                  <a:lnTo>
                    <a:pt x="6223" y="13473"/>
                  </a:lnTo>
                  <a:lnTo>
                    <a:pt x="6223" y="11568"/>
                  </a:lnTo>
                  <a:close/>
                  <a:moveTo>
                    <a:pt x="2560" y="11568"/>
                  </a:moveTo>
                  <a:lnTo>
                    <a:pt x="2560" y="13543"/>
                  </a:lnTo>
                  <a:cubicBezTo>
                    <a:pt x="2257" y="13605"/>
                    <a:pt x="1968" y="13713"/>
                    <a:pt x="1700" y="13860"/>
                  </a:cubicBezTo>
                  <a:cubicBezTo>
                    <a:pt x="1240" y="13174"/>
                    <a:pt x="965" y="12387"/>
                    <a:pt x="892" y="11568"/>
                  </a:cubicBezTo>
                  <a:close/>
                  <a:moveTo>
                    <a:pt x="10687" y="11568"/>
                  </a:moveTo>
                  <a:cubicBezTo>
                    <a:pt x="10617" y="12387"/>
                    <a:pt x="10339" y="13177"/>
                    <a:pt x="9883" y="13860"/>
                  </a:cubicBezTo>
                  <a:lnTo>
                    <a:pt x="9879" y="13860"/>
                  </a:lnTo>
                  <a:cubicBezTo>
                    <a:pt x="9611" y="13713"/>
                    <a:pt x="9322" y="13605"/>
                    <a:pt x="9019" y="13543"/>
                  </a:cubicBezTo>
                  <a:lnTo>
                    <a:pt x="9019" y="11568"/>
                  </a:lnTo>
                  <a:close/>
                  <a:moveTo>
                    <a:pt x="2644" y="14417"/>
                  </a:moveTo>
                  <a:cubicBezTo>
                    <a:pt x="2696" y="14653"/>
                    <a:pt x="2776" y="14880"/>
                    <a:pt x="2880" y="15096"/>
                  </a:cubicBezTo>
                  <a:cubicBezTo>
                    <a:pt x="2661" y="14932"/>
                    <a:pt x="2452" y="14751"/>
                    <a:pt x="2260" y="14553"/>
                  </a:cubicBezTo>
                  <a:cubicBezTo>
                    <a:pt x="2382" y="14497"/>
                    <a:pt x="2511" y="14452"/>
                    <a:pt x="2644" y="14417"/>
                  </a:cubicBezTo>
                  <a:close/>
                  <a:moveTo>
                    <a:pt x="8936" y="14417"/>
                  </a:moveTo>
                  <a:cubicBezTo>
                    <a:pt x="9068" y="14452"/>
                    <a:pt x="9197" y="14497"/>
                    <a:pt x="9319" y="14553"/>
                  </a:cubicBezTo>
                  <a:cubicBezTo>
                    <a:pt x="9127" y="14751"/>
                    <a:pt x="8922" y="14932"/>
                    <a:pt x="8699" y="15096"/>
                  </a:cubicBezTo>
                  <a:lnTo>
                    <a:pt x="8695" y="15096"/>
                  </a:lnTo>
                  <a:cubicBezTo>
                    <a:pt x="8803" y="14880"/>
                    <a:pt x="8883" y="14653"/>
                    <a:pt x="8936" y="14417"/>
                  </a:cubicBezTo>
                  <a:close/>
                  <a:moveTo>
                    <a:pt x="5353" y="14344"/>
                  </a:moveTo>
                  <a:lnTo>
                    <a:pt x="5353" y="16008"/>
                  </a:lnTo>
                  <a:cubicBezTo>
                    <a:pt x="4479" y="15841"/>
                    <a:pt x="3772" y="15197"/>
                    <a:pt x="3521" y="14344"/>
                  </a:cubicBezTo>
                  <a:close/>
                  <a:moveTo>
                    <a:pt x="8058" y="14344"/>
                  </a:moveTo>
                  <a:cubicBezTo>
                    <a:pt x="7807" y="15197"/>
                    <a:pt x="7101" y="15841"/>
                    <a:pt x="6227" y="16008"/>
                  </a:cubicBezTo>
                  <a:lnTo>
                    <a:pt x="6223" y="16008"/>
                  </a:lnTo>
                  <a:lnTo>
                    <a:pt x="6223" y="14344"/>
                  </a:lnTo>
                  <a:close/>
                  <a:moveTo>
                    <a:pt x="16067" y="17143"/>
                  </a:moveTo>
                  <a:cubicBezTo>
                    <a:pt x="16478" y="17143"/>
                    <a:pt x="16812" y="17477"/>
                    <a:pt x="16812" y="17892"/>
                  </a:cubicBezTo>
                  <a:lnTo>
                    <a:pt x="16812" y="18658"/>
                  </a:lnTo>
                  <a:cubicBezTo>
                    <a:pt x="16812" y="19069"/>
                    <a:pt x="16478" y="19403"/>
                    <a:pt x="16067" y="19403"/>
                  </a:cubicBezTo>
                  <a:cubicBezTo>
                    <a:pt x="15652" y="19403"/>
                    <a:pt x="15318" y="19069"/>
                    <a:pt x="15318" y="18658"/>
                  </a:cubicBezTo>
                  <a:lnTo>
                    <a:pt x="15318" y="18654"/>
                  </a:lnTo>
                  <a:lnTo>
                    <a:pt x="15318" y="17892"/>
                  </a:lnTo>
                  <a:cubicBezTo>
                    <a:pt x="15318" y="17477"/>
                    <a:pt x="15652" y="17143"/>
                    <a:pt x="16067" y="17143"/>
                  </a:cubicBezTo>
                  <a:close/>
                  <a:moveTo>
                    <a:pt x="16067" y="15312"/>
                  </a:moveTo>
                  <a:cubicBezTo>
                    <a:pt x="17136" y="15312"/>
                    <a:pt x="18125" y="15872"/>
                    <a:pt x="18678" y="16784"/>
                  </a:cubicBezTo>
                  <a:cubicBezTo>
                    <a:pt x="19228" y="17700"/>
                    <a:pt x="19260" y="18835"/>
                    <a:pt x="18765" y="19779"/>
                  </a:cubicBezTo>
                  <a:lnTo>
                    <a:pt x="18762" y="19776"/>
                  </a:lnTo>
                  <a:cubicBezTo>
                    <a:pt x="18539" y="19403"/>
                    <a:pt x="18170" y="19145"/>
                    <a:pt x="17745" y="19065"/>
                  </a:cubicBezTo>
                  <a:lnTo>
                    <a:pt x="17637" y="19044"/>
                  </a:lnTo>
                  <a:cubicBezTo>
                    <a:pt x="17669" y="18915"/>
                    <a:pt x="17686" y="18787"/>
                    <a:pt x="17686" y="18654"/>
                  </a:cubicBezTo>
                  <a:lnTo>
                    <a:pt x="17686" y="17892"/>
                  </a:lnTo>
                  <a:cubicBezTo>
                    <a:pt x="17686" y="16997"/>
                    <a:pt x="16962" y="16273"/>
                    <a:pt x="16067" y="16273"/>
                  </a:cubicBezTo>
                  <a:cubicBezTo>
                    <a:pt x="15175" y="16273"/>
                    <a:pt x="14451" y="16997"/>
                    <a:pt x="14451" y="17892"/>
                  </a:cubicBezTo>
                  <a:lnTo>
                    <a:pt x="14451" y="18658"/>
                  </a:lnTo>
                  <a:cubicBezTo>
                    <a:pt x="14451" y="18790"/>
                    <a:pt x="14469" y="18922"/>
                    <a:pt x="14500" y="19051"/>
                  </a:cubicBezTo>
                  <a:lnTo>
                    <a:pt x="14392" y="19072"/>
                  </a:lnTo>
                  <a:cubicBezTo>
                    <a:pt x="13967" y="19149"/>
                    <a:pt x="13595" y="19406"/>
                    <a:pt x="13372" y="19779"/>
                  </a:cubicBezTo>
                  <a:cubicBezTo>
                    <a:pt x="12303" y="17749"/>
                    <a:pt x="13776" y="15312"/>
                    <a:pt x="16067" y="15312"/>
                  </a:cubicBezTo>
                  <a:close/>
                  <a:moveTo>
                    <a:pt x="17160" y="19845"/>
                  </a:moveTo>
                  <a:lnTo>
                    <a:pt x="17581" y="19922"/>
                  </a:lnTo>
                  <a:cubicBezTo>
                    <a:pt x="17888" y="19981"/>
                    <a:pt x="18111" y="20246"/>
                    <a:pt x="18111" y="20559"/>
                  </a:cubicBezTo>
                  <a:lnTo>
                    <a:pt x="18111" y="20615"/>
                  </a:lnTo>
                  <a:cubicBezTo>
                    <a:pt x="17531" y="21140"/>
                    <a:pt x="16799" y="21403"/>
                    <a:pt x="16066" y="21403"/>
                  </a:cubicBezTo>
                  <a:cubicBezTo>
                    <a:pt x="15334" y="21403"/>
                    <a:pt x="14601" y="21140"/>
                    <a:pt x="14019" y="20615"/>
                  </a:cubicBezTo>
                  <a:lnTo>
                    <a:pt x="14019" y="20559"/>
                  </a:lnTo>
                  <a:cubicBezTo>
                    <a:pt x="14019" y="20246"/>
                    <a:pt x="14242" y="19981"/>
                    <a:pt x="14549" y="19922"/>
                  </a:cubicBezTo>
                  <a:lnTo>
                    <a:pt x="14970" y="19845"/>
                  </a:lnTo>
                  <a:cubicBezTo>
                    <a:pt x="15280" y="20131"/>
                    <a:pt x="15673" y="20273"/>
                    <a:pt x="16066" y="20273"/>
                  </a:cubicBezTo>
                  <a:cubicBezTo>
                    <a:pt x="16459" y="20273"/>
                    <a:pt x="16852" y="20131"/>
                    <a:pt x="17160" y="19845"/>
                  </a:cubicBezTo>
                  <a:close/>
                  <a:moveTo>
                    <a:pt x="16001" y="0"/>
                  </a:moveTo>
                  <a:cubicBezTo>
                    <a:pt x="15291" y="0"/>
                    <a:pt x="14573" y="194"/>
                    <a:pt x="13929" y="597"/>
                  </a:cubicBezTo>
                  <a:cubicBezTo>
                    <a:pt x="12174" y="1700"/>
                    <a:pt x="11582" y="3985"/>
                    <a:pt x="12585" y="5799"/>
                  </a:cubicBezTo>
                  <a:lnTo>
                    <a:pt x="10252" y="7449"/>
                  </a:lnTo>
                  <a:cubicBezTo>
                    <a:pt x="9151" y="6116"/>
                    <a:pt x="7515" y="5343"/>
                    <a:pt x="5788" y="5343"/>
                  </a:cubicBezTo>
                  <a:cubicBezTo>
                    <a:pt x="2598" y="5343"/>
                    <a:pt x="1" y="7940"/>
                    <a:pt x="1" y="11133"/>
                  </a:cubicBezTo>
                  <a:cubicBezTo>
                    <a:pt x="1" y="14326"/>
                    <a:pt x="2598" y="16920"/>
                    <a:pt x="5788" y="16920"/>
                  </a:cubicBezTo>
                  <a:cubicBezTo>
                    <a:pt x="7539" y="16920"/>
                    <a:pt x="9193" y="16130"/>
                    <a:pt x="10290" y="14768"/>
                  </a:cubicBezTo>
                  <a:lnTo>
                    <a:pt x="12644" y="16447"/>
                  </a:lnTo>
                  <a:cubicBezTo>
                    <a:pt x="11784" y="17993"/>
                    <a:pt x="12062" y="19922"/>
                    <a:pt x="13326" y="21154"/>
                  </a:cubicBezTo>
                  <a:cubicBezTo>
                    <a:pt x="14079" y="21890"/>
                    <a:pt x="15069" y="22272"/>
                    <a:pt x="16068" y="22272"/>
                  </a:cubicBezTo>
                  <a:cubicBezTo>
                    <a:pt x="16749" y="22272"/>
                    <a:pt x="17434" y="22095"/>
                    <a:pt x="18052" y="21732"/>
                  </a:cubicBezTo>
                  <a:cubicBezTo>
                    <a:pt x="19573" y="20838"/>
                    <a:pt x="20311" y="19030"/>
                    <a:pt x="19845" y="17328"/>
                  </a:cubicBezTo>
                  <a:cubicBezTo>
                    <a:pt x="19382" y="15621"/>
                    <a:pt x="17832" y="14438"/>
                    <a:pt x="16067" y="14438"/>
                  </a:cubicBezTo>
                  <a:cubicBezTo>
                    <a:pt x="14956" y="14438"/>
                    <a:pt x="13894" y="14911"/>
                    <a:pt x="13152" y="15740"/>
                  </a:cubicBezTo>
                  <a:lnTo>
                    <a:pt x="10788" y="14051"/>
                  </a:lnTo>
                  <a:cubicBezTo>
                    <a:pt x="11854" y="12230"/>
                    <a:pt x="11843" y="9970"/>
                    <a:pt x="10753" y="8160"/>
                  </a:cubicBezTo>
                  <a:lnTo>
                    <a:pt x="13090" y="6509"/>
                  </a:lnTo>
                  <a:cubicBezTo>
                    <a:pt x="13859" y="7374"/>
                    <a:pt x="14931" y="7819"/>
                    <a:pt x="16010" y="7819"/>
                  </a:cubicBezTo>
                  <a:cubicBezTo>
                    <a:pt x="16865" y="7819"/>
                    <a:pt x="17724" y="7540"/>
                    <a:pt x="18442" y="6969"/>
                  </a:cubicBezTo>
                  <a:cubicBezTo>
                    <a:pt x="20064" y="5677"/>
                    <a:pt x="20395" y="3344"/>
                    <a:pt x="19194" y="1652"/>
                  </a:cubicBezTo>
                  <a:cubicBezTo>
                    <a:pt x="18435" y="579"/>
                    <a:pt x="17229" y="0"/>
                    <a:pt x="16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75"/>
            <p:cNvSpPr/>
            <p:nvPr/>
          </p:nvSpPr>
          <p:spPr>
            <a:xfrm>
              <a:off x="6177163" y="4184307"/>
              <a:ext cx="177430" cy="70788"/>
            </a:xfrm>
            <a:custGeom>
              <a:avLst/>
              <a:gdLst/>
              <a:ahLst/>
              <a:cxnLst/>
              <a:rect l="l" t="t" r="r" b="b"/>
              <a:pathLst>
                <a:path w="8295" h="3309" extrusionOk="0">
                  <a:moveTo>
                    <a:pt x="6529" y="869"/>
                  </a:moveTo>
                  <a:cubicBezTo>
                    <a:pt x="6931" y="869"/>
                    <a:pt x="7316" y="1181"/>
                    <a:pt x="7316" y="1654"/>
                  </a:cubicBezTo>
                  <a:cubicBezTo>
                    <a:pt x="7316" y="2086"/>
                    <a:pt x="6968" y="2438"/>
                    <a:pt x="6533" y="2438"/>
                  </a:cubicBezTo>
                  <a:cubicBezTo>
                    <a:pt x="5836" y="2438"/>
                    <a:pt x="5488" y="1591"/>
                    <a:pt x="5979" y="1101"/>
                  </a:cubicBezTo>
                  <a:cubicBezTo>
                    <a:pt x="6139" y="940"/>
                    <a:pt x="6336" y="869"/>
                    <a:pt x="6529" y="869"/>
                  </a:cubicBezTo>
                  <a:close/>
                  <a:moveTo>
                    <a:pt x="6533" y="0"/>
                  </a:moveTo>
                  <a:cubicBezTo>
                    <a:pt x="5788" y="0"/>
                    <a:pt x="5136" y="498"/>
                    <a:pt x="4938" y="1219"/>
                  </a:cubicBezTo>
                  <a:lnTo>
                    <a:pt x="436" y="1219"/>
                  </a:lnTo>
                  <a:cubicBezTo>
                    <a:pt x="192" y="1219"/>
                    <a:pt x="0" y="1414"/>
                    <a:pt x="0" y="1654"/>
                  </a:cubicBezTo>
                  <a:cubicBezTo>
                    <a:pt x="0" y="1894"/>
                    <a:pt x="192" y="2089"/>
                    <a:pt x="436" y="2089"/>
                  </a:cubicBezTo>
                  <a:lnTo>
                    <a:pt x="4938" y="2089"/>
                  </a:lnTo>
                  <a:cubicBezTo>
                    <a:pt x="5105" y="2695"/>
                    <a:pt x="5600" y="3155"/>
                    <a:pt x="6216" y="3277"/>
                  </a:cubicBezTo>
                  <a:cubicBezTo>
                    <a:pt x="6323" y="3298"/>
                    <a:pt x="6430" y="3308"/>
                    <a:pt x="6536" y="3308"/>
                  </a:cubicBezTo>
                  <a:cubicBezTo>
                    <a:pt x="7046" y="3308"/>
                    <a:pt x="7532" y="3072"/>
                    <a:pt x="7849" y="2657"/>
                  </a:cubicBezTo>
                  <a:cubicBezTo>
                    <a:pt x="8232" y="2156"/>
                    <a:pt x="8295" y="1484"/>
                    <a:pt x="8016" y="919"/>
                  </a:cubicBezTo>
                  <a:cubicBezTo>
                    <a:pt x="7738" y="355"/>
                    <a:pt x="7163" y="0"/>
                    <a:pt x="6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75"/>
            <p:cNvSpPr/>
            <p:nvPr/>
          </p:nvSpPr>
          <p:spPr>
            <a:xfrm>
              <a:off x="5962065" y="3981399"/>
              <a:ext cx="74801" cy="96480"/>
            </a:xfrm>
            <a:custGeom>
              <a:avLst/>
              <a:gdLst/>
              <a:ahLst/>
              <a:cxnLst/>
              <a:rect l="l" t="t" r="r" b="b"/>
              <a:pathLst>
                <a:path w="3497" h="4510" extrusionOk="0">
                  <a:moveTo>
                    <a:pt x="1743" y="869"/>
                  </a:moveTo>
                  <a:cubicBezTo>
                    <a:pt x="2145" y="869"/>
                    <a:pt x="2532" y="1181"/>
                    <a:pt x="2532" y="1654"/>
                  </a:cubicBezTo>
                  <a:cubicBezTo>
                    <a:pt x="2532" y="2086"/>
                    <a:pt x="2180" y="2438"/>
                    <a:pt x="1748" y="2438"/>
                  </a:cubicBezTo>
                  <a:cubicBezTo>
                    <a:pt x="1048" y="2438"/>
                    <a:pt x="700" y="1591"/>
                    <a:pt x="1195" y="1101"/>
                  </a:cubicBezTo>
                  <a:cubicBezTo>
                    <a:pt x="1354" y="940"/>
                    <a:pt x="1550" y="869"/>
                    <a:pt x="1743" y="869"/>
                  </a:cubicBezTo>
                  <a:close/>
                  <a:moveTo>
                    <a:pt x="1748" y="0"/>
                  </a:moveTo>
                  <a:cubicBezTo>
                    <a:pt x="920" y="0"/>
                    <a:pt x="220" y="613"/>
                    <a:pt x="108" y="1435"/>
                  </a:cubicBezTo>
                  <a:cubicBezTo>
                    <a:pt x="0" y="2253"/>
                    <a:pt x="512" y="3030"/>
                    <a:pt x="1313" y="3249"/>
                  </a:cubicBezTo>
                  <a:lnTo>
                    <a:pt x="1313" y="4074"/>
                  </a:lnTo>
                  <a:cubicBezTo>
                    <a:pt x="1313" y="4314"/>
                    <a:pt x="1508" y="4509"/>
                    <a:pt x="1748" y="4509"/>
                  </a:cubicBezTo>
                  <a:cubicBezTo>
                    <a:pt x="1989" y="4509"/>
                    <a:pt x="2184" y="4314"/>
                    <a:pt x="2184" y="4074"/>
                  </a:cubicBezTo>
                  <a:lnTo>
                    <a:pt x="2184" y="3249"/>
                  </a:lnTo>
                  <a:cubicBezTo>
                    <a:pt x="2981" y="3030"/>
                    <a:pt x="3496" y="2253"/>
                    <a:pt x="3385" y="1435"/>
                  </a:cubicBezTo>
                  <a:cubicBezTo>
                    <a:pt x="3273" y="613"/>
                    <a:pt x="2577" y="0"/>
                    <a:pt x="1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75"/>
            <p:cNvSpPr/>
            <p:nvPr/>
          </p:nvSpPr>
          <p:spPr>
            <a:xfrm>
              <a:off x="6138211" y="4210277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0" y="1"/>
                  </a:moveTo>
                  <a:cubicBezTo>
                    <a:pt x="260" y="1"/>
                    <a:pt x="1" y="285"/>
                    <a:pt x="133" y="607"/>
                  </a:cubicBezTo>
                  <a:cubicBezTo>
                    <a:pt x="210" y="792"/>
                    <a:pt x="371" y="876"/>
                    <a:pt x="531" y="876"/>
                  </a:cubicBezTo>
                  <a:cubicBezTo>
                    <a:pt x="752" y="876"/>
                    <a:pt x="972" y="717"/>
                    <a:pt x="972" y="440"/>
                  </a:cubicBezTo>
                  <a:cubicBezTo>
                    <a:pt x="972" y="325"/>
                    <a:pt x="923" y="214"/>
                    <a:pt x="843" y="130"/>
                  </a:cubicBezTo>
                  <a:cubicBezTo>
                    <a:pt x="752" y="40"/>
                    <a:pt x="645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75"/>
            <p:cNvSpPr/>
            <p:nvPr/>
          </p:nvSpPr>
          <p:spPr>
            <a:xfrm>
              <a:off x="5961979" y="4363084"/>
              <a:ext cx="74886" cy="94983"/>
            </a:xfrm>
            <a:custGeom>
              <a:avLst/>
              <a:gdLst/>
              <a:ahLst/>
              <a:cxnLst/>
              <a:rect l="l" t="t" r="r" b="b"/>
              <a:pathLst>
                <a:path w="3501" h="4440" extrusionOk="0">
                  <a:moveTo>
                    <a:pt x="1745" y="2000"/>
                  </a:moveTo>
                  <a:cubicBezTo>
                    <a:pt x="2147" y="2000"/>
                    <a:pt x="2532" y="2313"/>
                    <a:pt x="2532" y="2786"/>
                  </a:cubicBezTo>
                  <a:cubicBezTo>
                    <a:pt x="2536" y="3217"/>
                    <a:pt x="2184" y="3569"/>
                    <a:pt x="1752" y="3569"/>
                  </a:cubicBezTo>
                  <a:lnTo>
                    <a:pt x="1749" y="3569"/>
                  </a:lnTo>
                  <a:cubicBezTo>
                    <a:pt x="1052" y="3569"/>
                    <a:pt x="704" y="2723"/>
                    <a:pt x="1195" y="2232"/>
                  </a:cubicBezTo>
                  <a:cubicBezTo>
                    <a:pt x="1355" y="2072"/>
                    <a:pt x="1552" y="2000"/>
                    <a:pt x="1745" y="2000"/>
                  </a:cubicBezTo>
                  <a:close/>
                  <a:moveTo>
                    <a:pt x="1749" y="0"/>
                  </a:moveTo>
                  <a:cubicBezTo>
                    <a:pt x="1509" y="0"/>
                    <a:pt x="1314" y="195"/>
                    <a:pt x="1314" y="435"/>
                  </a:cubicBezTo>
                  <a:lnTo>
                    <a:pt x="1314" y="1191"/>
                  </a:lnTo>
                  <a:cubicBezTo>
                    <a:pt x="516" y="1407"/>
                    <a:pt x="1" y="2183"/>
                    <a:pt x="112" y="3005"/>
                  </a:cubicBezTo>
                  <a:cubicBezTo>
                    <a:pt x="220" y="3827"/>
                    <a:pt x="924" y="4440"/>
                    <a:pt x="1752" y="4440"/>
                  </a:cubicBezTo>
                  <a:cubicBezTo>
                    <a:pt x="2578" y="4440"/>
                    <a:pt x="3281" y="3827"/>
                    <a:pt x="3389" y="3005"/>
                  </a:cubicBezTo>
                  <a:cubicBezTo>
                    <a:pt x="3500" y="2183"/>
                    <a:pt x="2985" y="1407"/>
                    <a:pt x="2184" y="1191"/>
                  </a:cubicBezTo>
                  <a:lnTo>
                    <a:pt x="2184" y="435"/>
                  </a:lnTo>
                  <a:cubicBezTo>
                    <a:pt x="2184" y="195"/>
                    <a:pt x="1993" y="0"/>
                    <a:pt x="17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89" name="Google Shape;689;p75"/>
          <p:cNvGrpSpPr/>
          <p:nvPr/>
        </p:nvGrpSpPr>
        <p:grpSpPr>
          <a:xfrm>
            <a:off x="6006257" y="2014722"/>
            <a:ext cx="356129" cy="351097"/>
            <a:chOff x="2161532" y="2813470"/>
            <a:chExt cx="483542" cy="476710"/>
          </a:xfrm>
        </p:grpSpPr>
        <p:sp>
          <p:nvSpPr>
            <p:cNvPr id="690" name="Google Shape;690;p75"/>
            <p:cNvSpPr/>
            <p:nvPr/>
          </p:nvSpPr>
          <p:spPr>
            <a:xfrm>
              <a:off x="2161532" y="2813470"/>
              <a:ext cx="483542" cy="476710"/>
            </a:xfrm>
            <a:custGeom>
              <a:avLst/>
              <a:gdLst/>
              <a:ahLst/>
              <a:cxnLst/>
              <a:rect l="l" t="t" r="r" b="b"/>
              <a:pathLst>
                <a:path w="22606" h="22284" extrusionOk="0">
                  <a:moveTo>
                    <a:pt x="18113" y="872"/>
                  </a:moveTo>
                  <a:cubicBezTo>
                    <a:pt x="19217" y="872"/>
                    <a:pt x="20127" y="1173"/>
                    <a:pt x="20750" y="1795"/>
                  </a:cubicBezTo>
                  <a:cubicBezTo>
                    <a:pt x="21944" y="2993"/>
                    <a:pt x="21975" y="5273"/>
                    <a:pt x="20868" y="8021"/>
                  </a:cubicBezTo>
                  <a:cubicBezTo>
                    <a:pt x="19876" y="5019"/>
                    <a:pt x="17525" y="2665"/>
                    <a:pt x="14524" y="1673"/>
                  </a:cubicBezTo>
                  <a:cubicBezTo>
                    <a:pt x="15842" y="1144"/>
                    <a:pt x="17065" y="872"/>
                    <a:pt x="18113" y="872"/>
                  </a:cubicBezTo>
                  <a:close/>
                  <a:moveTo>
                    <a:pt x="11341" y="872"/>
                  </a:moveTo>
                  <a:lnTo>
                    <a:pt x="11341" y="872"/>
                  </a:lnTo>
                  <a:cubicBezTo>
                    <a:pt x="11338" y="1572"/>
                    <a:pt x="11063" y="2241"/>
                    <a:pt x="10568" y="2735"/>
                  </a:cubicBezTo>
                  <a:lnTo>
                    <a:pt x="10276" y="3028"/>
                  </a:lnTo>
                  <a:lnTo>
                    <a:pt x="9235" y="4069"/>
                  </a:lnTo>
                  <a:cubicBezTo>
                    <a:pt x="9102" y="4201"/>
                    <a:pt x="9068" y="4399"/>
                    <a:pt x="9148" y="4567"/>
                  </a:cubicBezTo>
                  <a:lnTo>
                    <a:pt x="11160" y="8755"/>
                  </a:lnTo>
                  <a:lnTo>
                    <a:pt x="10847" y="9069"/>
                  </a:lnTo>
                  <a:lnTo>
                    <a:pt x="8284" y="5719"/>
                  </a:lnTo>
                  <a:cubicBezTo>
                    <a:pt x="8197" y="5606"/>
                    <a:pt x="8066" y="5548"/>
                    <a:pt x="7936" y="5548"/>
                  </a:cubicBezTo>
                  <a:cubicBezTo>
                    <a:pt x="7825" y="5548"/>
                    <a:pt x="7714" y="5589"/>
                    <a:pt x="7629" y="5674"/>
                  </a:cubicBezTo>
                  <a:lnTo>
                    <a:pt x="5070" y="8233"/>
                  </a:lnTo>
                  <a:cubicBezTo>
                    <a:pt x="4948" y="8324"/>
                    <a:pt x="4882" y="8470"/>
                    <a:pt x="4896" y="8623"/>
                  </a:cubicBezTo>
                  <a:lnTo>
                    <a:pt x="5046" y="10284"/>
                  </a:lnTo>
                  <a:lnTo>
                    <a:pt x="4656" y="10674"/>
                  </a:lnTo>
                  <a:lnTo>
                    <a:pt x="4050" y="8466"/>
                  </a:lnTo>
                  <a:cubicBezTo>
                    <a:pt x="4008" y="8320"/>
                    <a:pt x="3893" y="8202"/>
                    <a:pt x="3744" y="8164"/>
                  </a:cubicBezTo>
                  <a:lnTo>
                    <a:pt x="1539" y="7561"/>
                  </a:lnTo>
                  <a:lnTo>
                    <a:pt x="1929" y="7168"/>
                  </a:lnTo>
                  <a:lnTo>
                    <a:pt x="3590" y="7317"/>
                  </a:lnTo>
                  <a:cubicBezTo>
                    <a:pt x="3604" y="7319"/>
                    <a:pt x="3617" y="7319"/>
                    <a:pt x="3631" y="7319"/>
                  </a:cubicBezTo>
                  <a:cubicBezTo>
                    <a:pt x="3769" y="7319"/>
                    <a:pt x="3898" y="7254"/>
                    <a:pt x="3980" y="7143"/>
                  </a:cubicBezTo>
                  <a:lnTo>
                    <a:pt x="6540" y="4584"/>
                  </a:lnTo>
                  <a:cubicBezTo>
                    <a:pt x="6724" y="4399"/>
                    <a:pt x="6703" y="4093"/>
                    <a:pt x="6494" y="3933"/>
                  </a:cubicBezTo>
                  <a:lnTo>
                    <a:pt x="3145" y="1367"/>
                  </a:lnTo>
                  <a:lnTo>
                    <a:pt x="3458" y="1053"/>
                  </a:lnTo>
                  <a:lnTo>
                    <a:pt x="7647" y="3066"/>
                  </a:lnTo>
                  <a:cubicBezTo>
                    <a:pt x="7707" y="3095"/>
                    <a:pt x="7771" y="3109"/>
                    <a:pt x="7835" y="3109"/>
                  </a:cubicBezTo>
                  <a:cubicBezTo>
                    <a:pt x="7948" y="3109"/>
                    <a:pt x="8059" y="3065"/>
                    <a:pt x="8141" y="2982"/>
                  </a:cubicBezTo>
                  <a:lnTo>
                    <a:pt x="9478" y="1645"/>
                  </a:lnTo>
                  <a:cubicBezTo>
                    <a:pt x="9973" y="1154"/>
                    <a:pt x="10641" y="876"/>
                    <a:pt x="11341" y="872"/>
                  </a:cubicBezTo>
                  <a:close/>
                  <a:moveTo>
                    <a:pt x="2622" y="8755"/>
                  </a:moveTo>
                  <a:lnTo>
                    <a:pt x="3277" y="8937"/>
                  </a:lnTo>
                  <a:lnTo>
                    <a:pt x="3489" y="9713"/>
                  </a:lnTo>
                  <a:cubicBezTo>
                    <a:pt x="3058" y="10322"/>
                    <a:pt x="2664" y="10928"/>
                    <a:pt x="2312" y="11531"/>
                  </a:cubicBezTo>
                  <a:cubicBezTo>
                    <a:pt x="2309" y="11402"/>
                    <a:pt x="2305" y="11270"/>
                    <a:pt x="2305" y="11141"/>
                  </a:cubicBezTo>
                  <a:cubicBezTo>
                    <a:pt x="2305" y="10333"/>
                    <a:pt x="2410" y="9532"/>
                    <a:pt x="2622" y="8755"/>
                  </a:cubicBezTo>
                  <a:close/>
                  <a:moveTo>
                    <a:pt x="1936" y="14268"/>
                  </a:moveTo>
                  <a:cubicBezTo>
                    <a:pt x="2929" y="17266"/>
                    <a:pt x="5283" y="19619"/>
                    <a:pt x="8281" y="20608"/>
                  </a:cubicBezTo>
                  <a:cubicBezTo>
                    <a:pt x="6953" y="21144"/>
                    <a:pt x="5734" y="21413"/>
                    <a:pt x="4694" y="21413"/>
                  </a:cubicBezTo>
                  <a:cubicBezTo>
                    <a:pt x="3582" y="21413"/>
                    <a:pt x="2675" y="21105"/>
                    <a:pt x="2058" y="20486"/>
                  </a:cubicBezTo>
                  <a:cubicBezTo>
                    <a:pt x="944" y="19372"/>
                    <a:pt x="1034" y="17589"/>
                    <a:pt x="1306" y="16291"/>
                  </a:cubicBezTo>
                  <a:cubicBezTo>
                    <a:pt x="1456" y="15598"/>
                    <a:pt x="1668" y="14922"/>
                    <a:pt x="1936" y="14268"/>
                  </a:cubicBezTo>
                  <a:close/>
                  <a:moveTo>
                    <a:pt x="11360" y="1"/>
                  </a:moveTo>
                  <a:cubicBezTo>
                    <a:pt x="10432" y="1"/>
                    <a:pt x="9531" y="367"/>
                    <a:pt x="8866" y="1032"/>
                  </a:cubicBezTo>
                  <a:lnTo>
                    <a:pt x="7748" y="2147"/>
                  </a:lnTo>
                  <a:lnTo>
                    <a:pt x="3559" y="138"/>
                  </a:lnTo>
                  <a:cubicBezTo>
                    <a:pt x="3498" y="108"/>
                    <a:pt x="3433" y="94"/>
                    <a:pt x="3368" y="94"/>
                  </a:cubicBezTo>
                  <a:cubicBezTo>
                    <a:pt x="3256" y="94"/>
                    <a:pt x="3146" y="137"/>
                    <a:pt x="3065" y="221"/>
                  </a:cubicBezTo>
                  <a:lnTo>
                    <a:pt x="2180" y="1102"/>
                  </a:lnTo>
                  <a:cubicBezTo>
                    <a:pt x="1996" y="1290"/>
                    <a:pt x="2016" y="1596"/>
                    <a:pt x="2225" y="1757"/>
                  </a:cubicBezTo>
                  <a:lnTo>
                    <a:pt x="5575" y="4323"/>
                  </a:lnTo>
                  <a:lnTo>
                    <a:pt x="3461" y="6430"/>
                  </a:lnTo>
                  <a:lnTo>
                    <a:pt x="1807" y="6280"/>
                  </a:lnTo>
                  <a:cubicBezTo>
                    <a:pt x="1793" y="6278"/>
                    <a:pt x="1778" y="6277"/>
                    <a:pt x="1764" y="6277"/>
                  </a:cubicBezTo>
                  <a:cubicBezTo>
                    <a:pt x="1650" y="6277"/>
                    <a:pt x="1540" y="6325"/>
                    <a:pt x="1459" y="6405"/>
                  </a:cubicBezTo>
                  <a:lnTo>
                    <a:pt x="394" y="7474"/>
                  </a:lnTo>
                  <a:cubicBezTo>
                    <a:pt x="157" y="7707"/>
                    <a:pt x="265" y="8111"/>
                    <a:pt x="585" y="8198"/>
                  </a:cubicBezTo>
                  <a:lnTo>
                    <a:pt x="1780" y="8529"/>
                  </a:lnTo>
                  <a:cubicBezTo>
                    <a:pt x="1397" y="9950"/>
                    <a:pt x="1330" y="11440"/>
                    <a:pt x="1588" y="12892"/>
                  </a:cubicBezTo>
                  <a:cubicBezTo>
                    <a:pt x="1052" y="14003"/>
                    <a:pt x="669" y="15086"/>
                    <a:pt x="453" y="16113"/>
                  </a:cubicBezTo>
                  <a:cubicBezTo>
                    <a:pt x="0" y="18279"/>
                    <a:pt x="342" y="20006"/>
                    <a:pt x="1438" y="21103"/>
                  </a:cubicBezTo>
                  <a:cubicBezTo>
                    <a:pt x="2215" y="21879"/>
                    <a:pt x="3336" y="22283"/>
                    <a:pt x="4691" y="22283"/>
                  </a:cubicBezTo>
                  <a:cubicBezTo>
                    <a:pt x="4802" y="22283"/>
                    <a:pt x="4913" y="22283"/>
                    <a:pt x="5028" y="22276"/>
                  </a:cubicBezTo>
                  <a:cubicBezTo>
                    <a:pt x="6393" y="22210"/>
                    <a:pt x="7988" y="21754"/>
                    <a:pt x="9649" y="20956"/>
                  </a:cubicBezTo>
                  <a:cubicBezTo>
                    <a:pt x="10229" y="21059"/>
                    <a:pt x="10813" y="21110"/>
                    <a:pt x="11394" y="21110"/>
                  </a:cubicBezTo>
                  <a:cubicBezTo>
                    <a:pt x="13414" y="21110"/>
                    <a:pt x="15402" y="20498"/>
                    <a:pt x="17087" y="19330"/>
                  </a:cubicBezTo>
                  <a:cubicBezTo>
                    <a:pt x="17285" y="19191"/>
                    <a:pt x="17334" y="18923"/>
                    <a:pt x="17195" y="18725"/>
                  </a:cubicBezTo>
                  <a:cubicBezTo>
                    <a:pt x="17111" y="18603"/>
                    <a:pt x="16976" y="18537"/>
                    <a:pt x="16839" y="18537"/>
                  </a:cubicBezTo>
                  <a:cubicBezTo>
                    <a:pt x="16753" y="18537"/>
                    <a:pt x="16665" y="18563"/>
                    <a:pt x="16589" y="18617"/>
                  </a:cubicBezTo>
                  <a:cubicBezTo>
                    <a:pt x="15565" y="19330"/>
                    <a:pt x="14402" y="19821"/>
                    <a:pt x="13180" y="20065"/>
                  </a:cubicBezTo>
                  <a:lnTo>
                    <a:pt x="13180" y="19108"/>
                  </a:lnTo>
                  <a:cubicBezTo>
                    <a:pt x="13176" y="18133"/>
                    <a:pt x="12386" y="17342"/>
                    <a:pt x="11411" y="17339"/>
                  </a:cubicBezTo>
                  <a:lnTo>
                    <a:pt x="9381" y="17339"/>
                  </a:lnTo>
                  <a:cubicBezTo>
                    <a:pt x="8883" y="17339"/>
                    <a:pt x="8483" y="16935"/>
                    <a:pt x="8486" y="16440"/>
                  </a:cubicBezTo>
                  <a:cubicBezTo>
                    <a:pt x="8483" y="15747"/>
                    <a:pt x="7922" y="15187"/>
                    <a:pt x="7229" y="15183"/>
                  </a:cubicBezTo>
                  <a:lnTo>
                    <a:pt x="6581" y="15183"/>
                  </a:lnTo>
                  <a:cubicBezTo>
                    <a:pt x="6573" y="15183"/>
                    <a:pt x="6564" y="15184"/>
                    <a:pt x="6556" y="15184"/>
                  </a:cubicBezTo>
                  <a:cubicBezTo>
                    <a:pt x="5920" y="15184"/>
                    <a:pt x="5404" y="14666"/>
                    <a:pt x="5404" y="14027"/>
                  </a:cubicBezTo>
                  <a:cubicBezTo>
                    <a:pt x="5404" y="13386"/>
                    <a:pt x="5923" y="12871"/>
                    <a:pt x="6562" y="12871"/>
                  </a:cubicBezTo>
                  <a:cubicBezTo>
                    <a:pt x="6569" y="12871"/>
                    <a:pt x="6575" y="12871"/>
                    <a:pt x="6581" y="12871"/>
                  </a:cubicBezTo>
                  <a:lnTo>
                    <a:pt x="6620" y="12871"/>
                  </a:lnTo>
                  <a:cubicBezTo>
                    <a:pt x="7006" y="12871"/>
                    <a:pt x="7316" y="12561"/>
                    <a:pt x="7316" y="12175"/>
                  </a:cubicBezTo>
                  <a:cubicBezTo>
                    <a:pt x="7320" y="11844"/>
                    <a:pt x="7588" y="11576"/>
                    <a:pt x="7918" y="11576"/>
                  </a:cubicBezTo>
                  <a:lnTo>
                    <a:pt x="10412" y="11576"/>
                  </a:lnTo>
                  <a:cubicBezTo>
                    <a:pt x="11045" y="11579"/>
                    <a:pt x="11557" y="12091"/>
                    <a:pt x="11561" y="12725"/>
                  </a:cubicBezTo>
                  <a:lnTo>
                    <a:pt x="11561" y="14591"/>
                  </a:lnTo>
                  <a:cubicBezTo>
                    <a:pt x="11561" y="15173"/>
                    <a:pt x="12031" y="15643"/>
                    <a:pt x="12612" y="15643"/>
                  </a:cubicBezTo>
                  <a:lnTo>
                    <a:pt x="13075" y="15643"/>
                  </a:lnTo>
                  <a:cubicBezTo>
                    <a:pt x="13577" y="15643"/>
                    <a:pt x="13981" y="16050"/>
                    <a:pt x="13981" y="16552"/>
                  </a:cubicBezTo>
                  <a:lnTo>
                    <a:pt x="13981" y="17603"/>
                  </a:lnTo>
                  <a:cubicBezTo>
                    <a:pt x="13981" y="17844"/>
                    <a:pt x="14176" y="18039"/>
                    <a:pt x="14416" y="18039"/>
                  </a:cubicBezTo>
                  <a:cubicBezTo>
                    <a:pt x="14656" y="18039"/>
                    <a:pt x="14851" y="17844"/>
                    <a:pt x="14851" y="17603"/>
                  </a:cubicBezTo>
                  <a:lnTo>
                    <a:pt x="14851" y="16552"/>
                  </a:lnTo>
                  <a:cubicBezTo>
                    <a:pt x="14851" y="15570"/>
                    <a:pt x="14057" y="14776"/>
                    <a:pt x="13075" y="14772"/>
                  </a:cubicBezTo>
                  <a:lnTo>
                    <a:pt x="12609" y="14772"/>
                  </a:lnTo>
                  <a:cubicBezTo>
                    <a:pt x="12511" y="14772"/>
                    <a:pt x="12428" y="14692"/>
                    <a:pt x="12428" y="14591"/>
                  </a:cubicBezTo>
                  <a:lnTo>
                    <a:pt x="12428" y="12725"/>
                  </a:lnTo>
                  <a:cubicBezTo>
                    <a:pt x="12428" y="11611"/>
                    <a:pt x="11522" y="10709"/>
                    <a:pt x="10412" y="10705"/>
                  </a:cubicBezTo>
                  <a:lnTo>
                    <a:pt x="7918" y="10705"/>
                  </a:lnTo>
                  <a:cubicBezTo>
                    <a:pt x="7173" y="10709"/>
                    <a:pt x="6543" y="11266"/>
                    <a:pt x="6456" y="12008"/>
                  </a:cubicBezTo>
                  <a:cubicBezTo>
                    <a:pt x="5377" y="12091"/>
                    <a:pt x="4551" y="13007"/>
                    <a:pt x="4586" y="14093"/>
                  </a:cubicBezTo>
                  <a:cubicBezTo>
                    <a:pt x="4618" y="15176"/>
                    <a:pt x="5498" y="16040"/>
                    <a:pt x="6585" y="16054"/>
                  </a:cubicBezTo>
                  <a:lnTo>
                    <a:pt x="7229" y="16054"/>
                  </a:lnTo>
                  <a:cubicBezTo>
                    <a:pt x="7441" y="16054"/>
                    <a:pt x="7612" y="16228"/>
                    <a:pt x="7616" y="16440"/>
                  </a:cubicBezTo>
                  <a:cubicBezTo>
                    <a:pt x="7616" y="17415"/>
                    <a:pt x="8406" y="18206"/>
                    <a:pt x="9381" y="18206"/>
                  </a:cubicBezTo>
                  <a:lnTo>
                    <a:pt x="11411" y="18206"/>
                  </a:lnTo>
                  <a:cubicBezTo>
                    <a:pt x="11909" y="18209"/>
                    <a:pt x="12309" y="18610"/>
                    <a:pt x="12309" y="19104"/>
                  </a:cubicBezTo>
                  <a:lnTo>
                    <a:pt x="12309" y="20177"/>
                  </a:lnTo>
                  <a:lnTo>
                    <a:pt x="12309" y="20190"/>
                  </a:lnTo>
                  <a:cubicBezTo>
                    <a:pt x="12010" y="20222"/>
                    <a:pt x="11707" y="20236"/>
                    <a:pt x="11404" y="20236"/>
                  </a:cubicBezTo>
                  <a:cubicBezTo>
                    <a:pt x="7093" y="20236"/>
                    <a:pt x="3381" y="17213"/>
                    <a:pt x="2500" y="13017"/>
                  </a:cubicBezTo>
                  <a:cubicBezTo>
                    <a:pt x="2887" y="12255"/>
                    <a:pt x="3315" y="11520"/>
                    <a:pt x="3792" y="10810"/>
                  </a:cubicBezTo>
                  <a:lnTo>
                    <a:pt x="4015" y="11625"/>
                  </a:lnTo>
                  <a:cubicBezTo>
                    <a:pt x="4057" y="11774"/>
                    <a:pt x="4175" y="11893"/>
                    <a:pt x="4325" y="11931"/>
                  </a:cubicBezTo>
                  <a:cubicBezTo>
                    <a:pt x="4360" y="11942"/>
                    <a:pt x="4398" y="11945"/>
                    <a:pt x="4436" y="11945"/>
                  </a:cubicBezTo>
                  <a:cubicBezTo>
                    <a:pt x="4551" y="11945"/>
                    <a:pt x="4663" y="11900"/>
                    <a:pt x="4743" y="11816"/>
                  </a:cubicBezTo>
                  <a:lnTo>
                    <a:pt x="5808" y="10751"/>
                  </a:lnTo>
                  <a:cubicBezTo>
                    <a:pt x="5902" y="10660"/>
                    <a:pt x="5948" y="10531"/>
                    <a:pt x="5937" y="10402"/>
                  </a:cubicBezTo>
                  <a:lnTo>
                    <a:pt x="5787" y="8749"/>
                  </a:lnTo>
                  <a:lnTo>
                    <a:pt x="7898" y="6638"/>
                  </a:lnTo>
                  <a:lnTo>
                    <a:pt x="10460" y="9992"/>
                  </a:lnTo>
                  <a:cubicBezTo>
                    <a:pt x="10547" y="10103"/>
                    <a:pt x="10676" y="10160"/>
                    <a:pt x="10806" y="10160"/>
                  </a:cubicBezTo>
                  <a:cubicBezTo>
                    <a:pt x="10917" y="10160"/>
                    <a:pt x="11029" y="10118"/>
                    <a:pt x="11115" y="10033"/>
                  </a:cubicBezTo>
                  <a:lnTo>
                    <a:pt x="11996" y="9152"/>
                  </a:lnTo>
                  <a:cubicBezTo>
                    <a:pt x="12128" y="9020"/>
                    <a:pt x="12163" y="8822"/>
                    <a:pt x="12083" y="8655"/>
                  </a:cubicBezTo>
                  <a:lnTo>
                    <a:pt x="10070" y="4469"/>
                  </a:lnTo>
                  <a:lnTo>
                    <a:pt x="10868" y="3668"/>
                  </a:lnTo>
                  <a:cubicBezTo>
                    <a:pt x="11637" y="3139"/>
                    <a:pt x="12442" y="2662"/>
                    <a:pt x="13277" y="2241"/>
                  </a:cubicBezTo>
                  <a:cubicBezTo>
                    <a:pt x="15154" y="2634"/>
                    <a:pt x="16857" y="3613"/>
                    <a:pt x="18142" y="5037"/>
                  </a:cubicBezTo>
                  <a:lnTo>
                    <a:pt x="17278" y="5037"/>
                  </a:lnTo>
                  <a:cubicBezTo>
                    <a:pt x="15931" y="5037"/>
                    <a:pt x="14837" y="6127"/>
                    <a:pt x="14837" y="7474"/>
                  </a:cubicBezTo>
                  <a:cubicBezTo>
                    <a:pt x="14834" y="7645"/>
                    <a:pt x="14698" y="7784"/>
                    <a:pt x="14527" y="7784"/>
                  </a:cubicBezTo>
                  <a:cubicBezTo>
                    <a:pt x="13559" y="7787"/>
                    <a:pt x="12772" y="8571"/>
                    <a:pt x="12772" y="9539"/>
                  </a:cubicBezTo>
                  <a:lnTo>
                    <a:pt x="12772" y="9824"/>
                  </a:lnTo>
                  <a:cubicBezTo>
                    <a:pt x="12772" y="10789"/>
                    <a:pt x="13559" y="11576"/>
                    <a:pt x="14527" y="11576"/>
                  </a:cubicBezTo>
                  <a:lnTo>
                    <a:pt x="17929" y="11576"/>
                  </a:lnTo>
                  <a:cubicBezTo>
                    <a:pt x="18170" y="11576"/>
                    <a:pt x="18365" y="11381"/>
                    <a:pt x="18365" y="11141"/>
                  </a:cubicBezTo>
                  <a:cubicBezTo>
                    <a:pt x="18365" y="10900"/>
                    <a:pt x="18170" y="10705"/>
                    <a:pt x="17929" y="10705"/>
                  </a:cubicBezTo>
                  <a:lnTo>
                    <a:pt x="14527" y="10705"/>
                  </a:lnTo>
                  <a:cubicBezTo>
                    <a:pt x="14040" y="10705"/>
                    <a:pt x="13643" y="10308"/>
                    <a:pt x="13643" y="9824"/>
                  </a:cubicBezTo>
                  <a:lnTo>
                    <a:pt x="13643" y="9535"/>
                  </a:lnTo>
                  <a:cubicBezTo>
                    <a:pt x="13643" y="9048"/>
                    <a:pt x="14040" y="8655"/>
                    <a:pt x="14527" y="8655"/>
                  </a:cubicBezTo>
                  <a:cubicBezTo>
                    <a:pt x="15179" y="8651"/>
                    <a:pt x="15704" y="8125"/>
                    <a:pt x="15708" y="7474"/>
                  </a:cubicBezTo>
                  <a:cubicBezTo>
                    <a:pt x="15708" y="6607"/>
                    <a:pt x="16411" y="5907"/>
                    <a:pt x="17278" y="5907"/>
                  </a:cubicBezTo>
                  <a:lnTo>
                    <a:pt x="18539" y="5907"/>
                  </a:lnTo>
                  <a:cubicBezTo>
                    <a:pt x="18626" y="5907"/>
                    <a:pt x="18713" y="5879"/>
                    <a:pt x="18786" y="5831"/>
                  </a:cubicBezTo>
                  <a:cubicBezTo>
                    <a:pt x="20816" y="8655"/>
                    <a:pt x="21060" y="12391"/>
                    <a:pt x="19413" y="15455"/>
                  </a:cubicBezTo>
                  <a:cubicBezTo>
                    <a:pt x="19305" y="15667"/>
                    <a:pt x="19385" y="15925"/>
                    <a:pt x="19594" y="16036"/>
                  </a:cubicBezTo>
                  <a:cubicBezTo>
                    <a:pt x="19660" y="16072"/>
                    <a:pt x="19731" y="16088"/>
                    <a:pt x="19801" y="16088"/>
                  </a:cubicBezTo>
                  <a:cubicBezTo>
                    <a:pt x="19953" y="16088"/>
                    <a:pt x="20100" y="16010"/>
                    <a:pt x="20179" y="15869"/>
                  </a:cubicBezTo>
                  <a:cubicBezTo>
                    <a:pt x="21244" y="13885"/>
                    <a:pt x="21610" y="11604"/>
                    <a:pt x="21213" y="9389"/>
                  </a:cubicBezTo>
                  <a:cubicBezTo>
                    <a:pt x="22014" y="7728"/>
                    <a:pt x="22470" y="6134"/>
                    <a:pt x="22536" y="4765"/>
                  </a:cubicBezTo>
                  <a:cubicBezTo>
                    <a:pt x="22606" y="3257"/>
                    <a:pt x="22202" y="2018"/>
                    <a:pt x="21363" y="1182"/>
                  </a:cubicBezTo>
                  <a:cubicBezTo>
                    <a:pt x="20570" y="389"/>
                    <a:pt x="19448" y="1"/>
                    <a:pt x="18107" y="1"/>
                  </a:cubicBezTo>
                  <a:cubicBezTo>
                    <a:pt x="16651" y="1"/>
                    <a:pt x="14936" y="459"/>
                    <a:pt x="13103" y="1353"/>
                  </a:cubicBezTo>
                  <a:cubicBezTo>
                    <a:pt x="13030" y="1367"/>
                    <a:pt x="12960" y="1401"/>
                    <a:pt x="12905" y="1450"/>
                  </a:cubicBezTo>
                  <a:cubicBezTo>
                    <a:pt x="12623" y="1590"/>
                    <a:pt x="12341" y="1743"/>
                    <a:pt x="12055" y="1903"/>
                  </a:cubicBezTo>
                  <a:cubicBezTo>
                    <a:pt x="12208" y="1419"/>
                    <a:pt x="12250" y="907"/>
                    <a:pt x="12187" y="406"/>
                  </a:cubicBezTo>
                  <a:cubicBezTo>
                    <a:pt x="12160" y="211"/>
                    <a:pt x="12006" y="57"/>
                    <a:pt x="11811" y="30"/>
                  </a:cubicBezTo>
                  <a:cubicBezTo>
                    <a:pt x="11661" y="10"/>
                    <a:pt x="11510" y="1"/>
                    <a:pt x="113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75"/>
            <p:cNvSpPr/>
            <p:nvPr/>
          </p:nvSpPr>
          <p:spPr>
            <a:xfrm>
              <a:off x="2545697" y="3177527"/>
              <a:ext cx="22887" cy="18868"/>
            </a:xfrm>
            <a:custGeom>
              <a:avLst/>
              <a:gdLst/>
              <a:ahLst/>
              <a:cxnLst/>
              <a:rect l="l" t="t" r="r" b="b"/>
              <a:pathLst>
                <a:path w="1070" h="882" extrusionOk="0">
                  <a:moveTo>
                    <a:pt x="582" y="1"/>
                  </a:moveTo>
                  <a:cubicBezTo>
                    <a:pt x="461" y="1"/>
                    <a:pt x="341" y="51"/>
                    <a:pt x="255" y="150"/>
                  </a:cubicBezTo>
                  <a:lnTo>
                    <a:pt x="255" y="154"/>
                  </a:lnTo>
                  <a:cubicBezTo>
                    <a:pt x="1" y="432"/>
                    <a:pt x="199" y="881"/>
                    <a:pt x="575" y="881"/>
                  </a:cubicBezTo>
                  <a:cubicBezTo>
                    <a:pt x="704" y="881"/>
                    <a:pt x="822" y="826"/>
                    <a:pt x="906" y="732"/>
                  </a:cubicBezTo>
                  <a:cubicBezTo>
                    <a:pt x="1070" y="550"/>
                    <a:pt x="1056" y="272"/>
                    <a:pt x="875" y="112"/>
                  </a:cubicBezTo>
                  <a:cubicBezTo>
                    <a:pt x="791" y="38"/>
                    <a:pt x="686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" name="Google Shape;674;p75"/>
          <p:cNvSpPr txBox="1"/>
          <p:nvPr/>
        </p:nvSpPr>
        <p:spPr>
          <a:xfrm>
            <a:off x="1980565" y="2542540"/>
            <a:ext cx="3708400" cy="8318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tx1"/>
                </a:solidFill>
              </a:rPr>
              <a:t>Collecting rent manually can lead to delayed payments, difficulty in tracking payment history, and issues with accountability for both tenants and property managers.</a:t>
            </a:r>
            <a:endParaRPr lang="en-GB" sz="1200">
              <a:solidFill>
                <a:schemeClr val="tx1"/>
              </a:solidFill>
            </a:endParaRPr>
          </a:p>
        </p:txBody>
      </p:sp>
      <p:sp>
        <p:nvSpPr>
          <p:cNvPr id="9" name="Google Shape;673;p75"/>
          <p:cNvSpPr txBox="1"/>
          <p:nvPr/>
        </p:nvSpPr>
        <p:spPr>
          <a:xfrm>
            <a:off x="2906395" y="3559810"/>
            <a:ext cx="2785110" cy="45529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 Property and Project Development</a:t>
            </a:r>
            <a:endParaRPr lang="en-US" altLang="en-GB"/>
          </a:p>
        </p:txBody>
      </p:sp>
      <p:sp>
        <p:nvSpPr>
          <p:cNvPr id="10" name="Google Shape;674;p75"/>
          <p:cNvSpPr txBox="1"/>
          <p:nvPr/>
        </p:nvSpPr>
        <p:spPr>
          <a:xfrm>
            <a:off x="1983105" y="4076700"/>
            <a:ext cx="3708400" cy="8318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tx1"/>
                </a:solidFill>
              </a:rPr>
              <a:t>difficulty in accurately tracking property maintenance and compliance with regulations throughout the project lifecycle. Without a centralized system, developers may struggle to manage inspections</a:t>
            </a:r>
            <a:endParaRPr lang="en-GB" sz="12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8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0" name="Google Shape;740;p80"/>
          <p:cNvSpPr/>
          <p:nvPr/>
        </p:nvSpPr>
        <p:spPr>
          <a:xfrm>
            <a:off x="1885263" y="0"/>
            <a:ext cx="5153700" cy="2029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1" name="Google Shape;741;p80"/>
          <p:cNvSpPr txBox="1"/>
          <p:nvPr>
            <p:ph type="body" idx="1"/>
          </p:nvPr>
        </p:nvSpPr>
        <p:spPr>
          <a:xfrm>
            <a:off x="1842135" y="316230"/>
            <a:ext cx="5902960" cy="27533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Objectives and Goals of </a:t>
            </a:r>
            <a:endParaRPr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the Real Estate Property </a:t>
            </a:r>
            <a:r>
              <a:rPr>
                <a:solidFill>
                  <a:schemeClr val="bg1"/>
                </a:solidFill>
                <a:sym typeface="+mn-ea"/>
              </a:rPr>
              <a:t>Management </a:t>
            </a:r>
            <a:endParaRPr>
              <a:solidFill>
                <a:schemeClr val="bg1"/>
              </a:solidFill>
              <a:sym typeface="+mn-ea"/>
            </a:endParaRPr>
          </a:p>
        </p:txBody>
      </p:sp>
      <p:cxnSp>
        <p:nvCxnSpPr>
          <p:cNvPr id="742" name="Google Shape;742;p80"/>
          <p:cNvCxnSpPr/>
          <p:nvPr/>
        </p:nvCxnSpPr>
        <p:spPr>
          <a:xfrm rot="10800000">
            <a:off x="1885413" y="106200"/>
            <a:ext cx="516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6465</Words>
  <Application>WPS Presentation</Application>
  <PresentationFormat/>
  <Paragraphs>314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4" baseType="lpstr">
      <vt:lpstr>Arial</vt:lpstr>
      <vt:lpstr>SimSun</vt:lpstr>
      <vt:lpstr>Wingdings</vt:lpstr>
      <vt:lpstr>Arial</vt:lpstr>
      <vt:lpstr>Bebas Neue</vt:lpstr>
      <vt:lpstr>Overpass</vt:lpstr>
      <vt:lpstr>Fira Sans Extra Condensed Medium</vt:lpstr>
      <vt:lpstr>Roboto Slab Light</vt:lpstr>
      <vt:lpstr>Overpass Light</vt:lpstr>
      <vt:lpstr>Overpass ExtraLight</vt:lpstr>
      <vt:lpstr>Segoe Print</vt:lpstr>
      <vt:lpstr>Microsoft YaHei</vt:lpstr>
      <vt:lpstr>Arial Unicode MS</vt:lpstr>
      <vt:lpstr>Minimal Marketing by Slidesgo XL</vt:lpstr>
      <vt:lpstr>Training</vt:lpstr>
      <vt:lpstr>04</vt:lpstr>
      <vt:lpstr>Introduction</vt:lpstr>
      <vt:lpstr>Location</vt:lpstr>
      <vt:lpstr>Duration</vt:lpstr>
      <vt:lpstr> Training Hours</vt:lpstr>
      <vt:lpstr>02 Overview </vt:lpstr>
      <vt:lpstr>The prgram focused on</vt:lpstr>
      <vt:lpstr>PowerPoint 演示文稿</vt:lpstr>
      <vt:lpstr>Database Fundamentals (Days 1-4)</vt:lpstr>
      <vt:lpstr>Database Fundamentals</vt:lpstr>
      <vt:lpstr>04 Final Project</vt:lpstr>
      <vt:lpstr>Final Project Overview</vt:lpstr>
      <vt:lpstr>PowerPoint 演示文稿</vt:lpstr>
      <vt:lpstr>PowerPoint 演示文稿</vt:lpstr>
      <vt:lpstr>PowerPoint 演示文稿</vt:lpstr>
      <vt:lpstr>N-TIER ARCHITECTURE </vt:lpstr>
      <vt:lpstr>DEVelopment</vt:lpstr>
      <vt:lpstr>Data Flow </vt:lpstr>
      <vt:lpstr>entity  relationships</vt:lpstr>
      <vt:lpstr>user interface</vt:lpstr>
      <vt:lpstr>Sign in</vt:lpstr>
      <vt:lpstr>chat interface</vt:lpstr>
      <vt:lpstr>PowerPoint 演示文稿</vt:lpstr>
      <vt:lpstr>    INTEGRATION</vt:lpstr>
      <vt:lpstr>INtegration APIs</vt:lpstr>
      <vt:lpstr> AI Model Capabilities</vt:lpstr>
      <vt:lpstr>objectives</vt:lpstr>
      <vt:lpstr>Conclusion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ITI SummerTraining</dc:title>
  <dc:creator/>
  <cp:lastModifiedBy>ibrahim</cp:lastModifiedBy>
  <cp:revision>16</cp:revision>
  <dcterms:created xsi:type="dcterms:W3CDTF">2024-09-17T20:51:00Z</dcterms:created>
  <dcterms:modified xsi:type="dcterms:W3CDTF">2024-10-22T17:07:37Z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31F6D19D8B8F4EB0BDFD4BF6FC439AD7_12</vt:lpwstr>
  </property>
  <property fmtid="{D5CDD505-2E9C-101B-9397-08002B2CF9AE}" pid="3" name="KSOProductBuildVer">
    <vt:lpwstr>1033-12.2.0.18607</vt:lpwstr>
  </property>
</Properties>
</file>